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ink/ink4.xml" ContentType="application/inkml+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2.xml" ContentType="application/vnd.openxmlformats-officedocument.presentationml.notesSlide+xml"/>
  <Override PartName="/ppt/ink/ink11.xml" ContentType="application/inkml+xml"/>
  <Override PartName="/ppt/ink/ink12.xml" ContentType="application/inkml+xml"/>
  <Override PartName="/ppt/notesSlides/notesSlide13.xml" ContentType="application/vnd.openxmlformats-officedocument.presentationml.notesSlide+xml"/>
  <Override PartName="/ppt/ink/ink13.xml" ContentType="application/inkml+xml"/>
  <Override PartName="/ppt/ink/ink14.xml" ContentType="application/inkml+xml"/>
  <Override PartName="/ppt/notesSlides/notesSlide14.xml" ContentType="application/vnd.openxmlformats-officedocument.presentationml.notesSlide+xml"/>
  <Override PartName="/ppt/ink/ink15.xml" ContentType="application/inkml+xml"/>
  <Override PartName="/ppt/ink/ink16.xml" ContentType="application/inkml+xml"/>
  <Override PartName="/ppt/notesSlides/notesSlide15.xml" ContentType="application/vnd.openxmlformats-officedocument.presentationml.notesSlide+xml"/>
  <Override PartName="/ppt/ink/ink17.xml" ContentType="application/inkml+xml"/>
  <Override PartName="/ppt/ink/ink18.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0"/>
  </p:notesMasterIdLst>
  <p:sldIdLst>
    <p:sldId id="335" r:id="rId3"/>
    <p:sldId id="315" r:id="rId4"/>
    <p:sldId id="366" r:id="rId5"/>
    <p:sldId id="292" r:id="rId6"/>
    <p:sldId id="364" r:id="rId7"/>
    <p:sldId id="350" r:id="rId8"/>
    <p:sldId id="365" r:id="rId9"/>
    <p:sldId id="346" r:id="rId10"/>
    <p:sldId id="361" r:id="rId11"/>
    <p:sldId id="344" r:id="rId12"/>
    <p:sldId id="358" r:id="rId13"/>
    <p:sldId id="362" r:id="rId14"/>
    <p:sldId id="347" r:id="rId15"/>
    <p:sldId id="348" r:id="rId16"/>
    <p:sldId id="360" r:id="rId17"/>
    <p:sldId id="359" r:id="rId18"/>
    <p:sldId id="345"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CC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469" autoAdjust="0"/>
  </p:normalViewPr>
  <p:slideViewPr>
    <p:cSldViewPr snapToGrid="0">
      <p:cViewPr varScale="1">
        <p:scale>
          <a:sx n="74" d="100"/>
          <a:sy n="74" d="100"/>
        </p:scale>
        <p:origin x="1166" y="67"/>
      </p:cViewPr>
      <p:guideLst/>
    </p:cSldViewPr>
  </p:slideViewPr>
  <p:notesTextViewPr>
    <p:cViewPr>
      <p:scale>
        <a:sx n="1" d="1"/>
        <a:sy n="1" d="1"/>
      </p:scale>
      <p:origin x="0" y="0"/>
    </p:cViewPr>
  </p:notesTextViewPr>
  <p:sorterViewPr>
    <p:cViewPr>
      <p:scale>
        <a:sx n="100" d="100"/>
        <a:sy n="100" d="100"/>
      </p:scale>
      <p:origin x="0" y="-7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43:58.196"/>
    </inkml:context>
    <inkml:brush xml:id="br0">
      <inkml:brushProperty name="width" value="0.05292" units="cm"/>
      <inkml:brushProperty name="height" value="0.05292" units="cm"/>
      <inkml:brushProperty name="color" value="#FF0000"/>
    </inkml:brush>
  </inkml:definitions>
  <inkml:trace contextRef="#ctx0" brushRef="#br0">10619 16245 0,'0'-17'16,"0"-1"15,0 0-15,176-34-1,0 52 17,-105 0-32,141 0 15,-195 0 1,19 0 15,-19 0-15,18 0-1,1 0-15,-1 0 16,0 0-16,18 0 16,106 0-1,-106 0 1</inkml:trace>
  <inkml:trace contextRef="#ctx0" brushRef="#br0" timeOffset="1832.23">4180 16175 0,'18'0'78,"0"0"-63,17 0 1,18 0-16,17 0 16,1 0-16,229 0 31,-159 0-16,-18 0 1,-34 0 0,-72 0-16,1 0 140,17 0-140,-17 0 16,17-18 0,0 18-16,18 0 15,-17 0-15,16 0 16,-34-35-16,0 35 15,-1 0-15,36 0 32,-17 0-17,-1 0 1,18-18 0,-18 18-1,36-17 16,-54 17 1</inkml:trace>
  <inkml:trace contextRef="#ctx0" brushRef="#br0" timeOffset="11051.8">21290 6403 0,'-18'0'94,"1"0"-79,-1 18-15,-35 52 16,18 36 0,-88 35 15,70-53-31,0-35 15,35 0 1,-52 88 15,52-123-31,18-1 16,-35 19-16,35-1 16,0-17-1,0 70-15,70 35 31,54-34-15,52-1 0,-17-71-1,-53-17 1,-71 0 0,35 0 30,-34-35-30,-1 35-16,-17-35 31,-1-18-15,-17 18-16,36-36 16,-1 18-16,-18-53 31,1 18-16,-18 35-15,0-35 16,0-53 15,-53 53-15,18 35 0,17 35-1</inkml:trace>
  <inkml:trace contextRef="#ctx0" brushRef="#br0" timeOffset="12658.6">23495 6526 0,'-18'0'0,"18"18"0,-35 0 16,17 17-16,-17 88 31,-53 54 0,53 52 1,35-194-17,0 18-15,-18-17 16,18 87 15,0-52 0,18-54-31,-1 19 16,1-19 0,53 54-1,-54-54 1,1 1-1,88 53 1,-71-36 0,-17-35-1,17 0 17,-18 0-32,1 0 15,53-71 1,-36-17-1,-17 53 1,17 17-16,18-52 31,-36-1-15,1 53 0,-18-17-16,0-53 15,0 35 1,0 35-16,0 1 15,18-89 17,-18 88-32,0-52 15,0 17 1,0-18 0,0 54-1,0-1 1,0-70 15,0 70-31,0 0 16,0 1-16,-53-71 31,35 52-15,-17 1-1</inkml:trace>
  <inkml:trace contextRef="#ctx0" brushRef="#br0" timeOffset="130669.55">24148 14534 0,'-18'0'78,"18"18"-63,35-18 1,195 18 0,175 52 15,-246-52-31,-18-18 15,141 0 17,-158 35-32,-36-35 31,-17 0-31,-54 0 16</inkml:trace>
  <inkml:trace contextRef="#ctx0" brushRef="#br0" timeOffset="138955.85">24077 14623 0,'18'0'78,"-1"0"-78,1 0 16,0 0-16,17 0 15,247 0 17,0 0-1,-211 0-31,52 0 31,54 0 16,-89 0-31,-17 0-16,52 0 15,-105 0 1,-1 0-16,1 0 297,0 0-282,17 0 1,-18 0 0,19-18-1,-1-35 1,18 53 15,-35-18-31,-1 18 188,1-17-157,-1 17-16,1 0 1,0 0 0,-1-18 15,19 18 31,-36-17 95</inkml:trace>
  <inkml:trace contextRef="#ctx0" brushRef="#br0" timeOffset="142728.6">24183 14499 0,'18'0'78,"-1"0"-78,18 0 32,1 0-17,-19 0-15,19 0 0,-19 0 31,1 0-31,0 0 32,17 0-17,-18 0 1,19 0 46,-19 0 1,1 0-47,0 0-1,-1 0 1,1 0-16,17 0 15,1 0 1,-19 0 0,1 0 15,-1-17 0,1 17-15,17 0-1,18 0 1,-35-18-16,0 18 16,-1-35-16,54 35 31,-54 0 31,1 0-62,0-18 16,-1 18-16,1 0 16,52 0-1,-52 0 1,17 0 0,-17 0-1,0 0-15,-1 0 0,36-18 16,53 18-1,-53 0 17,-35 0-1,-1 0 141,1 0-157,0 0 17,-1 0 46,1 0-78,35 0 15,-36 0 1,1 0-16,17 0 31,-17 0-31,17 0 16,36 18 0,-18 0-1,-36-18 1,1 35 62</inkml:trace>
  <inkml:trace contextRef="#ctx0" brushRef="#br0" timeOffset="149273.07">21625 14587 0,'18'0'110,"0"0"-110,140 0 47,-17 0-32,-88 0 1,18 0-1,-1 0-15,160 0 32,-54 0-17,-17 0 1,-71 18 0,-35-18-16,-18 0 15,36 0 1,-36 0-1,18 0-15,106 0 16,35 0 15,-124 0-31,107 0 16,-71 0-16,52 0 16,-87 0-1,-1 0-15,-17 0 16,-17 0-1,-1 0 17,-17 0-17,-1 0-15,89 0 32,-18 0-17,0 0 1,-35 0 31,-17 0-32,-1 0 17,0 0-32,-17 0 0,35 0 15,-36 0 1,19 0-16,-1 0 31,-17 0 141,-1 0-172,1 0 16,-1 0-1,36 0 1,-17 0-16,-19 0 15,1 0-15,0 0 16,17 0 15</inkml:trace>
</inkml:ink>
</file>

<file path=ppt/ink/ink10.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4:34.230"/>
    </inkml:context>
    <inkml:brush xml:id="br0">
      <inkml:brushProperty name="width" value="0.05292" units="cm"/>
      <inkml:brushProperty name="height" value="0.05292" units="cm"/>
      <inkml:brushProperty name="color" value="#FF0000"/>
    </inkml:brush>
  </inkml:definitions>
  <inkml:trace contextRef="#ctx0" brushRef="#br0">7179 4957 0,'0'35'16,"0"18"0,0 70-1,-18-52-15,18-18 16,0 17-16,0 124 31,0-70-15,0-89-1,0 18-15,0 35 16,0-17 0,36-18 15,-19-53 47,1 0-62,0 0-1,-1 0-15,1 0 16,35 0 0,-18 0-16,-17 0 0,35 0 31,-36 0-16,1 0 17,-18-18-32,18 18 0,17 0 31</inkml:trace>
  <inkml:trace contextRef="#ctx0" brushRef="#br0" timeOffset="1366.68">7197 4886 0,'0'-18'31,"53"18"-15,-36 0-1,1 0 1,-1 0-1,1 0-15,0 0 0,52 0 32,-52 0-32,35 0 31,-35 0-31,17 0 78,-18 0 0,1 0-78,0 18 31,-1-18-15,-17 18-16,18-18 16,-18 17-16,0 1 15,18 17-15,17 36 32,-17-18-17,-1-18 1,-17 0-1,0-17 1,18-1 62,-18 19-62,0-19 15,0 1-31,0 0 0,0 17 31,0 0-15,0 0-16,0 36 16,0 0 15,0-36-16,0 0 1,0-17 0,0 17-16,0 0 31,0-17 0,0 0-15,0-1-1,0 1 1,0 17 0</inkml:trace>
  <inkml:trace contextRef="#ctx0" brushRef="#br0" timeOffset="12013.68">16510 6103 0,'18'0'62,"-1"-18"-62,71 18 16,159 0 15,-141 0-15,0 0-16,0 0 15,0 0-15,0 0 16,-36 0-16,-17 0 15,35-35-15,-17 35 47,-36 0-31,-17 0 0,-1 0-16,19-18 31,17 18-16,35 0 1,53-52 0,-53 52-16,53 0 15,-53 0 1,53 0 15,-123 0-15,35 0-1,-35 0 32</inkml:trace>
  <inkml:trace contextRef="#ctx0" brushRef="#br0" timeOffset="14559.89">16863 12277 0,'53'0'78,"-18"0"-62,53 0-16,89 0 15,34 0 17,-105 0-32,106 0 15,-106 0 1,70 0 0,-35 0-1,-53 0-15,265 0 31,-141-36-15,-124 36 0,71 0-1,-71 0 1,-35 0 0,53-17-1,-71 17 1,106-18-1,-88 18 1,70 0 0,71 0 31,-158 0-47,52 0 15,-53 0-15,36 0 31,52 0-15,-17 35-16,106-35 31,-1 18-15,1 17 0,-89-17-16,-17-18 15,159 0 16,-247 0 1,-1 0-32</inkml:trace>
  <inkml:trace contextRef="#ctx0" brushRef="#br0" timeOffset="15942.71">16616 12929 0,'35'0'47,"0"0"-31,195-17-1,211 17 17,-300 0-32,53 0 15,-35 35 1,193-35 0,-140 0-1,-106 0 1,105 35-1,-105-35-15,0 0 16,35 0-16,71 18 16,105 17 15,-140-35-15,-89 0-16,-17 0 15,52 0 1,-35 0-1,0 0 1,-70 0-16,17 0 16,18 0-1,-35 0 1,17 0 0,89-35-16,70 35 15,17-18 16,-175-17-31,-19 35 16,1 0 0,0 0-1,-1 0 48,1-18-63,-1 18 15,19 0-15,-19 0 16,1 0-16,-18-17 16</inkml:trace>
  <inkml:trace contextRef="#ctx0" brushRef="#br0" timeOffset="17246.83">21731 12330 0,'0'0'0,"18"-18"16,70 18-1,-35-35-15,17 35 16,-17 0-16,36 0 31,-19 0-31,71-18 31,-88 18-31,53-18 32,-71 18-32,53 0 31,36 0-31,-54 0 15,89 0 1,-88 0-16,246 0 31,-211 0-15,106 0 0,-36 0-1,-52 0 1,-54 0-1,-52 0-15,52 0 32,1 0-17,17 0 1,-17 0 15</inkml:trace>
  <inkml:trace contextRef="#ctx0" brushRef="#br0" timeOffset="28605.85">22631 12136 0,'17'0'94,"1"0"-78,17 0-1,53 0 1,283 0-1,-177 17 1,547 107 15,-583-124-31,54 0 32,-71 35-32,-35-35 15,300 53 1,229 17 15,-247 1-15,-194-71-16,194 18 31,-247-18-31,106 0 16,-18 0-1,-123 0-15,247 0 47,-265 0-47,18 0 16,0 0-16,-36 0 15,213 0 1,-107 0 0,-158 0-1,-1 0 1,36 0-1,18 0 1,17-36 0,53 1 15,-106 17-15,1 1-16,16-1 31,-16 18-31,17 0 15,-18 0 1</inkml:trace>
  <inkml:trace contextRef="#ctx0" brushRef="#br0" timeOffset="29582.44">21960 12947 0,'0'0'0,"71"-18"15,105 18 1,212 0-1,89 71 1,17-1 0,-265-34-1,177 34 1,246-52 15,-211 17 0,-300-35-31,53 35 16,141-35 0,142 36 15,-424-36-15</inkml:trace>
  <inkml:trace contextRef="#ctx0" brushRef="#br0" timeOffset="77706.36">1587 6297 0,'0'-35'78,"36"35"32,70-53-79,-36 53-16,18-35-15,89 35 16,-107-18 0,142 18-1,105 0 1,-228 0 0,52 0-1,-71 0-15,89 0 16,17 0-1,142 0 17,-36 0-17,-176 0-15,106 0 16,140 0 15,-158 0-15,-123 0-16,264 0 47,-158 0-32,-19 0 1,-17 0 0,-70 0-16,264 0 31,-264 0-16,158 0 1,-106 0 0,-70 0-1,53 0 1,-53 0 0,35 0-1,53 0 1,-105 0-16,87 0 31,71 0-15,-106 0-16,-52 0 15,52 35 1,53-35-16,247 18 31,-159 17 0,-123-35-31,141 35 16,212-17 31,-248 17-31,-34-35 15,-18 18 0,-71-18 0,0 0-31,106 0 32,-53 0-17,-106 0 16,-17 0 16,0 0-31,-1 0 0,36 0 15,-35 0 78</inkml:trace>
  <inkml:trace contextRef="#ctx0" brushRef="#br0" timeOffset="80646.07">3298 8908 0,'18'0'62,"17"0"-30,1 0-17,-36-18 1,53 0-1,264-35 17,-246 36-32,87 17 31,-34 0-31,-54 0 16,72 0-1,-54 0-15,-18 0 16,1 0-16,229 0 47,-142 0-47,-87 0 15,0 0 1,17 0-16,-18 0 16,-17 0-16,-18 0 0,248 0 46,-213 0-46,107 0 16,-72 0 0,213 0-1,-247 0 1,105 35 0,-123-35-1,-18 0 1,-17 0-1,-1 0 17,1 0-1,17 0-15,-17 0-16,88 18 31,-18-18-16,-17 0-15,158 0 32,-88 0-17,53 0-15,-123 0 16,140 0 0,-105 0-1,0 0-15,317 35 31,-317-35-15,0 0 0,0 0-16,0 0 0,-1 18 15,36-18 1,-17 35-16,193-35 31,-70 0 0,-176 0-31,17 0 16,-17 0-16,70 0 16,123 18-1,-158-18 1,212 35 15,-248-35-15,36 0-16,88 0 0,-123 17 15,-1-17 1,177 0 15,-176 0-15,-54 0 31,36 0-32,0 0-15,35 0 16,1 0 15,-72 0-31,54 0 16,17 0 0,-53 0 15,-17 0-16,0 0 17,-1 0-1,1 0-15,17 0 15</inkml:trace>
  <inkml:trace contextRef="#ctx0" brushRef="#br0" timeOffset="91198.75">8837 8132 0,'0'-18'172,"18"18"-94,-1-35 0,1 35 0,-18-18-31</inkml:trace>
</inkml:ink>
</file>

<file path=ppt/ink/ink1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31:52.304"/>
    </inkml:context>
    <inkml:brush xml:id="br0">
      <inkml:brushProperty name="width" value="0.05292" units="cm"/>
      <inkml:brushProperty name="height" value="0.05292" units="cm"/>
      <inkml:brushProperty name="color" value="#FF0000"/>
    </inkml:brush>
  </inkml:definitions>
  <inkml:trace contextRef="#ctx0" brushRef="#br0">10689 7250 0,'18'0'172,"17"0"-172,-17 0 15,17-18 1,18 18 15,-35 0-31,17 0 32,-18 0-17,19 0-15,-19 0 16,19 0-1,-1 0-15,35 0 47,-34 0-31,17 0-16,0 35 31,-18-35-31,18 0 16,123 18 15,-141-18-31,71 0 16,-88 0-1,17 0 1,-17 0 15,-1 0 0,1 0-31,0 0 547,-1 0-547,1 0 16,17 0 0,1 0-1,-1 0 16,-17 0-15,52 0 0,-35 0 15,-17 0-15,0 0-1,-1 0-15,36 0 16,-18 0 15,-17 0-31,17 0 16,-17 0-1,88 0 32,-89 0-47,54 0 16,0 0-1,-54 0 1,1 0-16,0 0 16,17 0 15,-18 0-31,19 0 16,-19 0-1,1 0 1,17 0-1,-17 0 17,0 0-32,17 0 31,0 0-15,-17 0-16,-1 0 0,72 0 46,-72 0-46,18 0 16,-17 0-16,53 0 31,-54 0 1,1 0-32,0 0 15,-1 0-15,89 0 31,-71 17-15</inkml:trace>
  <inkml:trace contextRef="#ctx0" brushRef="#br0" timeOffset="1824.96">11077 8237 0,'18'0'78,"17"0"-62,71 0-1,70 0 1,-105 0-1,-1 0-15,124 0 32,-105 0-17,87 0 1,36 0 0,-18 0-1,-124 0 1,-52 0-16,17 0 15,18 0-15,71 0 32,-19 0-17,1 0 1,-70 0-16,105 0 31,-18 0-15,-70 0-1</inkml:trace>
  <inkml:trace contextRef="#ctx0" brushRef="#br0" timeOffset="10576.55">14411 10301 0,'-35'-18'32,"17"18"-1,0 0-16,1 0-15,-19 0 16,-69 0 31,-54 53-16,-70 0-15,123 0-16,-88 0 15,17 53 17,160-106-1,-142 71 16,106-19-47,18-34 0,-1 35 15,-16 53 17,-19 88-1,71-106 0,0-70-15,0 35 15,18-36 0,52-17-15,-35 0 0,18 18-16,-35-18 15,17 18 1,36-18-1,-36 35 1,18-35 31,-35 0 94,-1 0-110,1 0-16,17 0 1,-17 0 0,17-18 15,-17 18-31,-1 0 16,1 0-16,0 0 15,52 0 1,-52-35-1,17 35 1,0 0 0,124 0-1,-88 0 1,17 0-16,0 0 31,-35 0-31,-35 0 31,17 0-15,106 0 0,18 0-1,17 0 1,-88 0 0,-52 0-1,-1 0 16,53 0-15,0 0 0,-17 0-16,123-18 15,88 1 32,-247 17-47,71-53 16,-17 53-1,-37-18 1,19 18 31,-53 0-47,-1 0 16,19 0-1,16-35-15,1 35 16,0-18-1,35 0 1,-35 1 0,-35 17-16,0 0 15,-1 0 17,1-18 14,-18-17-46,0 0 16,-18 17 0,1-53-16,-72-34 15,-16-19 17,34 54-17,-52 34 1,-1-17-1,36 53 1,-177-70 15,160 70-31,-160-35 32,159 35-17,18 0 1,17-18-1,1 18 17</inkml:trace>
  <inkml:trace contextRef="#ctx0" brushRef="#br0" timeOffset="17474.86">21766 10477 0,'-17'-17'15,"-1"-1"1,-35 1-16,-123-36 15,-583-141 17,142 70-1,441 89-15,123 35-1,17 0-15,-34 0 16,52 0-1,-17 0 1,-36 0 0,-17 35-1,-159 36 17,177-36-32,-1-17 15,-158 105 16,211-105-15,-35 52 15,53-17 1,0-35-32,0 17 15,18 0 1,35 18-1,-36-35 1,107 88 15,-71-89-31,-18 1 0,89 35 32,-1 0-17,142 17 1,-36-34-1,-141-19 1,-53 19 0,71-19-1,0 1 1,-18-18 0,-17 0-1,17 0 1,88 0 15,-87 0-31,-36 0 16,52-53-1,-16 35 17,-72 18-32,1 0 15,-1 0-15,36 0 31,-35 0-15,17 0 15,-17-17-31,17 17 0,0-18 47,-17 18-47,0-18 16,-1 18 31,1-35-16,0 35 0</inkml:trace>
</inkml:ink>
</file>

<file path=ppt/ink/ink1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5:14.998"/>
    </inkml:context>
    <inkml:brush xml:id="br0">
      <inkml:brushProperty name="width" value="0.05292" units="cm"/>
      <inkml:brushProperty name="height" value="0.05292" units="cm"/>
      <inkml:brushProperty name="color" value="#FF0000"/>
    </inkml:brush>
  </inkml:definitions>
  <inkml:trace contextRef="#ctx0" brushRef="#br0">9119 7108 0,'0'-17'94,"18"17"-78,105-53-1,-17 53-15,141 0 16,53 0 15,-159 18-31,53-18 16</inkml:trace>
  <inkml:trace contextRef="#ctx0" brushRef="#br0" timeOffset="1150.48">10019 6862 0,'18'0'109,"-1"0"-93,36 17-1,35 36 17,-70-35-17,0 17-15,-1-35 16,18 35 0,-17-35-1,0 0 16,17 18-15,-35 0 0,18-1 15,-18 1 31,0 17-46,-36-17 0,-34 17-1,17-35 1,35 0-16,-17 35 31,17-35-15,1 0 46,-19 0 48,19 0-110,-1 36 15</inkml:trace>
  <inkml:trace contextRef="#ctx0" brushRef="#br0" timeOffset="3259.48">9172 7990 0,'18'0'94,"35"0"-79,17 0 1,495 0 15,-495-17-31,1 17 16,-18 0-1,-36 0 32,1 0-31,0 0-1,-1 0 1,19 0 0,-19-36-1,1 36 63</inkml:trace>
  <inkml:trace contextRef="#ctx0" brushRef="#br0" timeOffset="4185.7">9984 7779 0,'35'0'16,"35"0"31,-34 0-31,-19 0-16,36 0 31,0 17 0,-53 1 0,35-18-15,1 18 0,-19-18-1,1 0 1,-18 17-1,35 19-15,-17-19 16,0-17 0,17 18-1,-18-18 17,1 0-1,-18 17 63,0 1-79,0 0-15,0-1 16,0 19-16,-53-1 31,36-17-15,-36 17-1,35-35 17,18 18-32</inkml:trace>
  <inkml:trace contextRef="#ctx0" brushRef="#br0" timeOffset="23652.09">13847 10548 0,'-18'0'31,"0"53"-15,-17 18 0,17 34-16,-52 160 31,17-106-31,-35 211 31,35-246-15</inkml:trace>
  <inkml:trace contextRef="#ctx0" brushRef="#br0" timeOffset="26140.22">19526 10513 0,'36'0'78,"-36"35"-62,0 18-16,17 106 31,-17-71-31,0 18 16,0-18-1,0 106 17,0-53-17,0 18-15,0-89 16,0 336 15,0-212 0,0-18-15,-35-105-16,35 0 16,0 17-16,0 123 46,0-175-46,0 17 16,-18 70-16,18-88 16,0 142-1,0-1 32,0-158-47,0-1 0,-35 1 16,35 17-1,0 1 17,0-19-32,0 160 31,0-89-15,0-35-1,-18-36-15,18 19 31,0-19-31,0 72 32,0-72-1,0 18-15,0-17-1,0 0-15,-17 17 31,17-17-15,0 17 0,0-17-1,0 52 1,-18-52-16,18-1 31,0 1 125,0 0-140,18-1 0,52-17-1,1 0-15,-1 0 16,36 0-16,53 36 31,-89-36-31,54 0 16,35 0-1,-53 0 1,140 17 0,54 19-16,-88-1 15,-141-35 1,-19 0-16,284 17 31,-231 19-15,107-36-1,0 17 1,-159-17-16,-18 0 16,-17 0 93,-18-17-93,0-1-1,0 0-15,-18-105 16</inkml:trace>
  <inkml:trace contextRef="#ctx0" brushRef="#br0" timeOffset="28083.63">19650 10372 0,'0'-18'47,"17"18"-31,36 0 0,71 0 15,123 0-16,-18 0-15,776 88 32,-634-53-17,17 1-15,229 34 16,-193-34 15,-389-36-15,0 17 140,-35 19-140,0-19-16,0 1 15,0 17-15,0 53 16,-18 89 0,18 211-1,0 264 1,53 213 15,-17-424-15,-1-247-16,0 194 31,-35-247-31,0 70 16,0-16-1,-17-143 1,17 19-1,0-53 17,0-1-17,-18 1 48</inkml:trace>
  <inkml:trace contextRef="#ctx0" brushRef="#br0" timeOffset="30512.82">16122 14640 0</inkml:trace>
</inkml:ink>
</file>

<file path=ppt/ink/ink1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32:19.561"/>
    </inkml:context>
    <inkml:brush xml:id="br0">
      <inkml:brushProperty name="width" value="0.05292" units="cm"/>
      <inkml:brushProperty name="height" value="0.05292" units="cm"/>
      <inkml:brushProperty name="color" value="#FF0000"/>
    </inkml:brush>
  </inkml:definitions>
  <inkml:trace contextRef="#ctx0" brushRef="#br0">21026 5256 0,'0'18'63,"0"17"-63,0 36 15,0 193 16,0-122-31,0-37 16,0 142 0,0-106-1,0 212 1,0-247 0,0-35-16,-53 140 31,53-175-31,-18-19 15,18 1-15,-18 35 16,-17 0 15,0 88-15,0 18 0,-18-36-1,35-17 1,18-89-16,0 89 31,0-70-15,0 16-16,-18 37 31,18-54-31,0 18 16,0-18-16,0 300 31,-35-194-16,35-35-15,0-35 16,0 17 0,0-17-16,0 52 0,0-70 31,0 0-15,0-18-16,0 18 15,0 106 1,0-106-1,0 35 1,0-53 0,0-17-16,0 52 15,0 19 1,0-54 0,0-18-1,-18 1 63</inkml:trace>
  <inkml:trace contextRef="#ctx0" brushRef="#br0" timeOffset="7165.13">3598 10248 0,'18'0'297,"17"0"-282,106 0 1,-35 0-16,176 0 31,-229 0-31,-17 0 125,-1 0-94,-17 0-31,-1 0 16,18 0 15,36 0-31,-36 0 16,18 0 0,106 0-1,-106 0 1,-18 0-1,-17 0 32,-1 0-31,1 0 0,17 0-1,-17 0 1,0 0-1,-1 0-15,1 0 16,17 18 0,0-18-16,1 0 15,-19 0 1,72 0 15,-72 0-31,1 0 31,35 0-15,-36 0-16</inkml:trace>
  <inkml:trace contextRef="#ctx0" brushRef="#br0" timeOffset="9272.81">6579 10266 0</inkml:trace>
  <inkml:trace contextRef="#ctx0" brushRef="#br0" timeOffset="17516.09">3775 14640 0,'17'0'16,"1"0"15,0 0 0,-1 0-15,36 0-1,-35 0 1,-1 0-16,19 0 16,52 0-16,71 0 31,-142 0-31,1 0 15,0 0 17,17 0-17,71 0 1,-71 0 0,18 0-1,-35 0 16,-1 0-31,1 0 16,88 0 0,-53 0-1,35 0 1,-35 0 46,-36 0-46,1 0 0,17 0 15,1 0-15,-1 0-16,-18 0 15,1 0-15,88 0 31,-71 0-15,53 0 0,1 0-1,52 0 17,-53 0-17,-53 0-15,36 0 16</inkml:trace>
  <inkml:trace contextRef="#ctx0" brushRef="#br0" timeOffset="19505.62">21855 17233 0,'0'-17'62,"0"-19"-62,70 36 31,177 0-15,0-35-16,35 35 16,0 0-16,618-35 31,-494 35 0,-353 0 0,35 17 1,-18 1-32,54 17 15,17-17-15,-88-18 125,-35 0-109,-1 0-16,1 0 15,35 0 1,-36 0 15,1 0-15,0 0-16,35 0 16,88 0 15,-71 0-16,-34 0 1,34 0 0,-52 0-1,17 0-15,36 0 32</inkml:trace>
  <inkml:trace contextRef="#ctx0" brushRef="#br0" timeOffset="21217.87">4163 15293 0,'17'0'47,"1"0"-47,53 0 31,87 18-15,-87-18-1,-1 0 1,36 0-16,35 0 0,512 70 31,-512-70-15,-35 0-16,-35 0 16,-19 0-1,-16 0 1,-19 0-16,36 0 15,106 18 17,-106-18-32,35 35 15,-53-35 17,1 18-1</inkml:trace>
  <inkml:trace contextRef="#ctx0" brushRef="#br0" timeOffset="22255.56">4304 15946 0,'35'0'31,"-17"0"-15,70 0 0,0 0-16,-17 0 15,35 0 1,176 0-1,-53 17 17,-176-17-32,35 0 15,-53 18 1,1-18 0,-19 0-1,19 0-15,-19 0 16,19 35-1,-1-17 1,18-1 0,-18-17-16,-17 0 31,-1 0-15,54 18-1,-18 0-15,17-18 16,124 35-1,-105-35 1,-72 0 15,36 0-15</inkml:trace>
</inkml:ink>
</file>

<file path=ppt/ink/ink1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6:00.085"/>
    </inkml:context>
    <inkml:brush xml:id="br0">
      <inkml:brushProperty name="width" value="0.05292" units="cm"/>
      <inkml:brushProperty name="height" value="0.05292" units="cm"/>
      <inkml:brushProperty name="color" value="#FF0000"/>
    </inkml:brush>
  </inkml:definitions>
  <inkml:trace contextRef="#ctx0" brushRef="#br0">21237 4674 0,'0'18'62,"0"0"-46,0-1-16,0 18 15,0-17-15,0 70 32,0-52-32,0 352 31,0-247-16,0 159 1,0-159-16,0 106 16,0-36-1,-17 124 17,17-229-32,0 141 15,0 35 1,52 124-1,-16-265 1,-19 71-16,19 282 47,-36-335-31,0-36-1,0-105-15,0 35 16,0 35-1,0 0 1,0-70 0,17 123-1,-17-71 1,36 213 0,-19-89 15,-17-106-16</inkml:trace>
  <inkml:trace contextRef="#ctx0" brushRef="#br0" timeOffset="27032.22">10883 3687 0,'35'35'47,"-17"-18"-47,-18 36 31,0 53 0,0-53-31,-18 88 16,-17-53 0,35-17-1,0 17 1,0-35-16,0 0 15,0-35 32</inkml:trace>
  <inkml:trace contextRef="#ctx0" brushRef="#br0" timeOffset="27602.04">10742 4357 0,'0'17'46,"0"1"-46,0 0 16,0 52 0,0-52-16,18 0 31,-1-1 0,19-17-15,-19 0-1,19-17 1,-1 17-16,0-36 31,-17 19-15,-1-1-16,1 18 16,-18-35-16,18 17 15,-18 0-15,0-17 16</inkml:trace>
  <inkml:trace contextRef="#ctx0" brushRef="#br0" timeOffset="28537.36">9066 3581 0,'0'17'15,"0"54"1,0 52-1,0 18 17,0-88-32,0-17 15,0 158 17,0-106-32,0 35 31</inkml:trace>
  <inkml:trace contextRef="#ctx0" brushRef="#br0" timeOffset="29547.81">8925 4145 0,'0'18'78,"18"-1"-78,-18 19 16,18-1-1,17-17 1,-35-1-16,0 1 31,17 35-15,1-18-1,0 18 1,-1-18 0,-17 1-1,18-19-15,17 18 32,-17-35 61,0 0-77,-18-17 0,17 17-1,-17-18 1,18 18-1,-18-17-15,0-1 16,53-53 0,-18 54-1,0-19 1,-35 1-16,18 0 16,0 17-16,-1-52 31,-17 34-16,18 36 1</inkml:trace>
  <inkml:trace contextRef="#ctx0" brushRef="#br0" timeOffset="74710.36">20408 9049 0,'-17'0'219,"-1"0"-204,-17 0 1,17 0-1,-105 0 1,52 0 0,53 0-16,-17 0 15,-18 0 1,0-18 0,0 18-1,-176 0 16,158 0-15,1 0-16,-1 0 16,54 0 15,-1 0 47,0 0-62,1 0 15,-36 0-15,35 0-1,1 18 1,-1-18-1,-53 17 1,54 1 0,-1-18-16,-35 71 31,0-54-15,36 1-1,17-1 1,-36 19-1,19-19 1,-1 36 15,18-35-15,0 0 15,0 17-15,0 0 15,0 18-31,18 18 16,17-36-1,18 0 1,-18 0 0,0-35-1,-17 18 1,70 17 15,-17-17-15,-54-18-1,107 18 17,105-18-17,-70 0 1,-88 0-1,52 0 1,-52 0 0,-54 0-1,36-18 17,-35 18-32,-1 0 15,-17-18 48,18 18-63,-18-17 15,35 17 1,-35-36 15,18 19-31,0 17 31,-18-18-31,17 1 16,1-1 15,0 0-15,-18 1 0,17-19-1,36 1 1,-35 35-1,-18-18 1,17 18 0,-17-17 15,18-1-15,0 1-1,-18-1 1,0-17-16,17 35 15,-17-36 1,36-17 0,-36 36-1,0-19-15,0 19 16,0-1 0,0 1 109,0-1 46,-18 0-155,-17 1 0,-18-19 15</inkml:trace>
  <inkml:trace contextRef="#ctx0" brushRef="#br0" timeOffset="96801.93">17092 11095 0,'18'0'62,"-1"0"-46,19 0 0,-36-18-1,17 18-15,230-70 32,177 34-1,-283 36-16,141 0 1,71 0 0,-265 0-16,18 0 15,70 0 1,-70 0 0,247 0 15,-195 0-16,-122 0-15,17 0 16,-36 0 47,1 0-48,0 0 1,17 0 15,-18 0-15,1 0-1,0 0-15,-1 0 16,1 0 15,0 0-31,17 0 16,18 0 15,-36 0-31,54 18 31,-53-18 47,-1 0-46,1 0-32,17 0 31,-17 0-31,0 0 0,17 0 16,-18 0-16,19 0 15,-19 0 1,1 0-1,0 0-15,17 0 32,-17 0-17,-1 0-15,36 0 16,35 0 15,-17 0 0,-54 0 1,1 0-32,0 0 31,-1 0 0,1 0 0,0 0-15,-1 0-16,19 0 47,-19 0-31,1 0-1,0 0-15,-1 0 31,1 0-15,-1 0-16,19 0 31,-1 0-15,-17 0 0,-1 0-1,1 0 1,35 0 15,-18 0-15,-17 0-1</inkml:trace>
  <inkml:trace contextRef="#ctx0" brushRef="#br0" timeOffset="104656.3">22013 16775 0,'18'0'47,"17"-18"-47,-17 18 15,0 0 1,105-35 15,-35 35 1,36 0-17,-54 0-15,36 0 16,-71 0-16,-17 0 15,35 0 17,-35 0 30,-1 0-46</inkml:trace>
  <inkml:trace contextRef="#ctx0" brushRef="#br0" timeOffset="106847.06">3369 15663 0,'18'0'62,"-1"-35"-62,19-18 31,16 0-31,54-53 16,-53 53 0,0 1-1,-35 34 1,-1 0-16,54-70 31,-53 70-15,-1 18-16,1-35 15,52-35 17,-52 52-32,0 18 15</inkml:trace>
  <inkml:trace contextRef="#ctx0" brushRef="#br0" timeOffset="108088.15">3933 14905 0,'18'0'500,"0"0"-468,-18 17 61,0 19-77,0-19 0,0 1-16,0 17 15,0 1 1,0 17 0,0-36-1</inkml:trace>
  <inkml:trace contextRef="#ctx0" brushRef="#br0" timeOffset="114204.26">3016 15046 0,'18'0'31,"0"-18"-15,87-35 15,-52 53-31,35-53 15,18 1 1,-53 34 0,18-53-1,-1 36 1,-34 0 0,-19 17-1,36-17 1,-35 17-1,17 1 1,0-19 15,18 19-15,-35-1 31</inkml:trace>
  <inkml:trace contextRef="#ctx0" brushRef="#br0" timeOffset="114992.47">3757 14482 0,'0'-18'31,"0"0"-15,88 18-1,-17-17 1,-18 17 31,-36 0 47,1 0-94,-18 17 15,0 1 1,0 0-16,0-1 15,0 18 17,0-17-32,0 0 15,-18 17 17,-17-17-17</inkml:trace>
  <inkml:trace contextRef="#ctx0" brushRef="#br0" timeOffset="121319.05">7197 14870 0,'0'52'47,"0"-16"-32,0 140 17,0-17-1,0-141-15,0 17-1,0-18 48,17-17-63,36 0 31,-18 0-31,124 0 16,282 0 30</inkml:trace>
  <inkml:trace contextRef="#ctx0" brushRef="#br0" timeOffset="123343.71">6914 9842 0,'18'0'47,"0"0"-47,17-17 46,-17 17-46,35 0 16,-36 0 0,1 0-16,17 0 31,-17 0-15,-1 0 46,19 0 16,-19 0-31,1 0-31,0 0-1,-1 0 1,1 0-16,-1 0 0,54 17 31,-53 1-15</inkml:trace>
  <inkml:trace contextRef="#ctx0" brushRef="#br0" timeOffset="125815.78">8237 9878 0,'18'0'15,"17"0"1,-17 0-16,17 0 15,18 0 17,-35 0-32,35 0 15,229 0 17,-88 0-1,-159 0-31,71 0 15,-71 0 1,1 0 0,16 0 15,-16-18-31,-19 18 16,19 0-16</inkml:trace>
  <inkml:trace contextRef="#ctx0" brushRef="#br0" timeOffset="127639.73">10707 15399 0,'0'-18'47,"35"18"-31,0 0 15,-17 0-31,17 0 15,-17 0 1,35 0-16,-18 0 16,-17 0 15,-1 0 16,1 0-32,35 0-15,141 0 32,-35 0-17,-18 0 1,-88 0-16,53 0 16,-54 0 15</inkml:trace>
  <inkml:trace contextRef="#ctx0" brushRef="#br0" timeOffset="132023.32">12700 15346 0,'0'-35'109,"18"35"-109,-1 0 16,36 0-16,-18 0 16,142 0 15,-89 0 0,-35 0-31,-35 0 16,-1-18-16,1 18 15,0 0-15,-1 0 32,18 0-17,-17 0 1,0 0-16,17 0 15,-17 0 1,-1 0 297,1 0-298,17-18 1,0 18-1</inkml:trace>
  <inkml:trace contextRef="#ctx0" brushRef="#br0" timeOffset="134919.85">14711 15399 0,'17'0'156,"19"0"-156,105 0 47,-124 0-31</inkml:trace>
</inkml:ink>
</file>

<file path=ppt/ink/ink15.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33:08.808"/>
    </inkml:context>
    <inkml:brush xml:id="br0">
      <inkml:brushProperty name="width" value="0.05292" units="cm"/>
      <inkml:brushProperty name="height" value="0.05292" units="cm"/>
      <inkml:brushProperty name="color" value="#FF0000"/>
    </inkml:brush>
  </inkml:definitions>
  <inkml:trace contextRef="#ctx0" brushRef="#br0">5292 11994 0,'53'18'47,"-18"-18"-32,53 0 1,-35 0 0,106 18-1,-124-18 1,36 0-1,-54 0 1,71 0 0</inkml:trace>
  <inkml:trace contextRef="#ctx0" brushRef="#br0" timeOffset="1799.49">4727 12647 0,'18'0'94,"17"0"-94,0 0 16,-17 0-1,0 0-15,-1 0 16,54 0 0,-53 0-1,17 0 1,-18 0 0,1 0-1</inkml:trace>
  <inkml:trace contextRef="#ctx0" brushRef="#br0" timeOffset="2561.94">5468 12612 0,'18'-18'47,"17"18"-16,36 0-16,-54 0 1,1 0-16,-1 0 16,1 0-16,53 0 15,-36 0 1,35 0 15,-52 0-31,0 0 0,35 0 16</inkml:trace>
  <inkml:trace contextRef="#ctx0" brushRef="#br0" timeOffset="4921.7">5609 13247 0,'18'0'156,"-1"0"-156,1 0 31,0 0-15,-1 0 0,1 0-16,70 0 31,-53-18 0,-17 18 110</inkml:trace>
</inkml:ink>
</file>

<file path=ppt/ink/ink1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8:26.829"/>
    </inkml:context>
    <inkml:brush xml:id="br0">
      <inkml:brushProperty name="width" value="0.05292" units="cm"/>
      <inkml:brushProperty name="height" value="0.05292" units="cm"/>
      <inkml:brushProperty name="color" value="#FF0000"/>
    </inkml:brush>
  </inkml:definitions>
  <inkml:trace contextRef="#ctx0" brushRef="#br0">23795 14446 0,'17'0'47,"1"0"-32,17 0-15,1 0 32,122-35-17,-105 35 1,18 0-16,123 0 31,-141 0-31,17 0 16,19 0-1,-1 0-15,53 0 16,-71 0 0,195 0-1,-89 0 1,-105 0 0,105 0-1,-158 0 1,0 0-16,17 0 31,18 0-15,-36 0-1,36 0 1,-35 0-16,35 0 16,106 0 15,-142 0-31,19 0 31,-19 0-15,1 0 46,0 0-62,17 0 0,71 0 31,-89-18-15,19 18-16,16 0 16,-34 0-16,53 0 31,-18 0-15,-18 0-1,53-17 16,36 17-15,-72 0 0,-34 0-16,0 0 140,-1 0-108,1 0 61,17 0-93,-17 0 16,17 0-16,18 0 16,-18 0-16,54 0 15,-54 0-15,0 17 16,0-17-1,-17 0 892,-18-17-892,0-1 1,0 0 0,-35 1-1,35-1 1,-18-17-1,18 17 1,0 1 0,0-1 15,-17 18 78,17-18-93,-18 18 0,18-17-1,-18 17-15,1-18 16,-19-35 15,36 18-31,-35 35 16,17-18-1,1 1-15,-1 17 32,0 0-17,-17 0 1,0 0 15,17 0-15,1-18-1,-1 18 17,0 0-17,18-35 1,-35 35-1,0 0 1,35-18 47,-18 18-48,1 0 1,-1 0-1,0 0 1,1-18-16,-19 18 16,-17-17-1,18-1-15,-71-35 32,71 53-17,0 0 1,-18 0-1,35 0-15,-17 0 16,-36 0 0,36-17-16,-159 17 47,106 0-32,0 0 1</inkml:trace>
  <inkml:trace contextRef="#ctx0" brushRef="#br0" timeOffset="14560.2">6544 11130 0,'0'-18'15,"18"18"63,-1 0-78,1 0 16,35 0-16,-18 0 16,18 0-1,18 0-15,140 0 31,-193-17 1,0 17-17</inkml:trace>
  <inkml:trace contextRef="#ctx0" brushRef="#br0" timeOffset="23153.86">7973 11959 0,'17'-17'16,"1"-1"-16,0 0 15,-1 18-15,1-17 16,17 17 15,-17 0 16,-18-18-47,18-17 31,-1 35-15,36-18 15,0 0-31,-35 18 16,-1 0-1,36 0-15,35-17 16,-52 17-16,69 0 31,-16 0-15,-36 0 0,0 0-16,-18 0 0,159 0 31,-35 0-16,-89 0 1,1 0-16,17 0 16,-35 0-1,-71 0 298,1 0-298,-19 0 1,19 0-16,-89 0 16,70 0 15,19 0-31,-36 0 31,35 0-15,1 0 265,17-18-250,0-17-15,0 0 31,0 17-47,0 0 15,0-17 1,0 0 0,0-1-1,0 19 1,0-1 140,-18 18-140,-53 0-1,36 0 1,-35-35-16,-19 17 16,19 1-16,-36-19 15,-159-17 1,107 36 0,122 17 46,1 0 1,18 0-48,-1 0 32,0 0-31,1 0-1,-1 0 1,0 17 15,1 1-15,17 0-1,-36-1 1,1 1 0,17-18-1,18 35 1,-17-35 0,-1 0 30,1 0-46,-19 18 32,36 0-32,-17-18 15,-1 17 1</inkml:trace>
  <inkml:trace contextRef="#ctx0" brushRef="#br0" timeOffset="26680.45">14922 11395 0,'-17'0'16,"17"17"-1,-18 19 1,-17-19-16,-36 107 47,54-71-32,17-36 1,0 54 0,0-36-1,0-17-15,0-1 16,0 19-1,17-19 1,19 19 0,17-19 15,-18 19-31,71-36 16,-53 17-1,-18-17 1,-17 0-16,-1 0 15,1 0-15,-1 18 16,36-18-16,-17 0 16,105 0-1,-124 0 1,1 0 0,0 0-1,-1 0 48,-17-18-48,18 18 17,17-17-17,0 17 1,-17 0-16,0 0 15,-18-18 1,35-17 0,0 17 31,-17 18-32,0 0 1,-18-18-1,17 18-15,19 0 16,16-17 15,-34 17-31,0-18 32,-18 0-17,17 18 1,1-17-16,17-36 31,-17 35 16,17 1-31,-17-1 15,-1 18 63,-17-18-94,18 18 15,0 0-15,-18-17 16,17 17-1,-17-36 1,18 19 0,17-19-1,-35 19 1,0-1 0,0 1-16,-35-36 15,17 35 1,1 0-16,-19 1 15,-140-54 17,88 36-32,-71-18 15,53 53 1,18 0-16,53 0 16,17 0-1,-70 0 1,53 0-1,-18 18 1,18-18 0,17 0 46,0 35-31,-17-35-15,0 0-16,17 0 16,0 0-16,-17 0 31,17 0 0,1 0-15,17 18 15,-18-18 0,-17 0 79,17 0-95</inkml:trace>
  <inkml:trace contextRef="#ctx0" brushRef="#br0" timeOffset="33177.41">5503 12629 0,'18'0'47,"0"0"-31,17 0-16,18 0 16,-36-17-1,1 17-15</inkml:trace>
  <inkml:trace contextRef="#ctx0" brushRef="#br0" timeOffset="38816.18">6403 12453 0,'18'0'250,"-1"0"-235,18 0 1,1-18-1,-19 18 1,1 0-16,70-17 31,-53 17-15,1 0 0,34 0 15,-52 0 0</inkml:trace>
  <inkml:trace contextRef="#ctx0" brushRef="#br0" timeOffset="42097.48">6456 10566 0,'0'17'78,"0"1"-47,0 0-15,0 87 0,0 19-1,0-71 1,0 106-1,0-142 1,0 18-16,0 18 31</inkml:trace>
</inkml:ink>
</file>

<file path=ppt/ink/ink1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33:22.248"/>
    </inkml:context>
    <inkml:brush xml:id="br0">
      <inkml:brushProperty name="width" value="0.05292" units="cm"/>
      <inkml:brushProperty name="height" value="0.05292" units="cm"/>
      <inkml:brushProperty name="color" value="#FF0000"/>
    </inkml:brush>
  </inkml:definitions>
  <inkml:trace contextRef="#ctx0" brushRef="#br0">10372 12382 0,'35'-17'0,"-17"17"16,-1 0-1,18-18 17,-17 18-32,0 0 0,-1 0 15,107 0 1,70 0 15,-88 0-15,0 0-16,-1 0 15,1 0-15,0 0 16,0 0-16,-53 0 31,-36 0 1,1 0-17,0 0 16,17 0-31,124 0 32,70 18-17,-158 17 1,-18-35-16,-18 0 16,-18 0 46,19 0-46,-19 0-16,1 0 15,35 0 17,0 0-32,-36 0 0,19 0 15,-19 0 1,72 0-1,-72 0 1,89 0 15,-35 0-15,-54 0 15,1 0 0,0 0-15,-1 0 0,1 0-1</inkml:trace>
  <inkml:trace contextRef="#ctx0" brushRef="#br0" timeOffset="4881.85">19932 10883 0,'-18'0'63,"36"0"93,0 0-140,-1 0-16,18 0 15,54 0 1,-54 0-16,247 18 31,-141-1 0,-35-17-31,0 36 0,194-36 32,-194 17-32,105-17 31,36 0-31,124 0 31,299 0-15,-17-17-1,-89 17 1,-105 17 0,-283 1-1,-123-18 1,88 53-1,-70-53 1,281 18 15,-52-18-15,-194 0-16,441 70 31,17-17 0,-493-53-15,-1 0-16,-17 0 16,36 0-1,140 0 17,-106 0-17,-70 0-15,-17 0 31</inkml:trace>
  <inkml:trace contextRef="#ctx0" brushRef="#br0" timeOffset="7649.34">19473 8749 0,'18'-18'47,"17"18"-47,-17 0 15,35-17 17,-18 17-17,0 0 1,106 0 15,-88 0-31,0 0 16,-17 0-1,-1 0 1,18 0 0,0 0-16,247 53 31,-142-18-16,-70-35 17,-35 0-32,53 0 31,-18 0-31,-70 0 16,70 0 15,-70 0-31,0 0 15,-1 0 17,1 0 15,-1 0-47</inkml:trace>
  <inkml:trace contextRef="#ctx0" brushRef="#br0" timeOffset="10569.96">19597 9507 0,'0'-17'16,"0"-1"31,17 0-32,19 18-15,-1 0 16,18 0-1,35-35 17,-35 35-32,-18 0 15,124-17 1,-53 17-16,0 0 16,105-36-1,-105 36-15,53 0 31,-88 0-15,52 0 15,-70 0-15,-18 0-16,36 0 31,-18 0-15,0 0-1,-18 0-15,35 0 16,54 0 0,-36 0-1,-17 0 1,105 0 0,-70 18-1,53-18-15,-54 35 0,213-17 31,-212-18-15,70 35-16,53-35 31,-70 0-15,-18 0 0,-88 0-1,35 0 1,-35 0-1,-17-18 1,-19 18 0,19 0-16,105 0 31,-106 0-31,71 0 31,-53 0-15,-36 0-16,36 0 15,177 0 17,-142 0-17,0 0 1,-35 0 0,70-17-1,71-1 1,-88-17-1,-71 35 17,-17 0-17,88 0 1,-36 0-16,125 0 31,-143 0-15,-16 0-16,-19 0 15,19 0 32,-19 0-31</inkml:trace>
  <inkml:trace contextRef="#ctx0" brushRef="#br0" timeOffset="11791.25">19403 8696 0,'-18'18'93,"18"17"-61,0 18-32,0-18 15,35 53-15,-17-52 16,0 69-1,-18-87 48,0 0-47,0 17-1,17 0-15,-17-17 16</inkml:trace>
  <inkml:trace contextRef="#ctx0" brushRef="#br0" timeOffset="13525.72">20637 8008 0,'-17'0'94,"-1"0"-79,-17 0 1,17 35-16,1-17 16,-1 0-1,0-1-15,1 1 78,17 35-62,0-18-16,0 36 16,0 17-1,0-18-15,35 1 0,36 88 31,-54-124-15,1-17 0,-1-18 15,1 0-15,0 0-16,17 0 15,-17 0-15,17 0 31</inkml:trace>
  <inkml:trace contextRef="#ctx0" brushRef="#br0" timeOffset="15402.83">19597 7073 0,'17'0'16,"1"0"-1,35 0-15,35 0 16,36 18-1,123-18 17,299 17-1,-122 19-31,-142-36 16,0 0-1,582-53 1,-581 53-1,158-35 1,-335 35-16,17 0 16,-70-18-1,-35 18 1,17 0-16,-18 0 16,54 0-1,70 0-15,-35 0 16,-35 0-1,158 0 1,-159 0 0,19 0-16,158 0 15,-142 0 1,-16 0 0,105 35-1,-159-35 1,159 0-1,-88 18-15,194 17 16,-71-35-16,353 35 31,-88-35 1,-406 0-32,0 0 15,-17 0-15,-1 0 16,-17 0-1,-17 0-15,-1 0 47,-18 18-31,1-18 0,0 0-16,17 0 15,18 0-15</inkml:trace>
</inkml:ink>
</file>

<file path=ppt/ink/ink1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9:21.632"/>
    </inkml:context>
    <inkml:brush xml:id="br0">
      <inkml:brushProperty name="width" value="0.05292" units="cm"/>
      <inkml:brushProperty name="height" value="0.05292" units="cm"/>
      <inkml:brushProperty name="color" value="#FF0000"/>
    </inkml:brush>
  </inkml:definitions>
  <inkml:trace contextRef="#ctx0" brushRef="#br0">10195 11553 0,'0'36'109,"0"-19"-109,0 1 16,0 0 0,0 17-1,0-17 1,71 158 15,-54-141-31,1 71 16,17 0 15,-35-88-31,0-1 16,0 36-1,0-35 188</inkml:trace>
  <inkml:trace contextRef="#ctx0" brushRef="#br0" timeOffset="1557.97">10336 11536 0,'18'0'16,"0"0"0,193 0 15,1 0-15,-106 0-16,105 17 31,-52 1-16,-88 17-15,-1-35 0,19 18 16,-19-18 0,36 0-16,353 0 31,-283 0-15,-88 0-1,-53 0-15,1 0 16,-1 0 31,-17 0-32,17 0 1,-17 0-16,52 0 16,1 0 15,17 0-16,-53 0 17,-17 0-32,17 0 0,-17 0 31,-1 0 47,1 0 141,-18 18-204,-18-1 1,1 1-16,-54 123 31,36-88-31,0 53 16,-1-53 15,36 0-31,-17 0 31,17-36 1,0 1-32,-18-18 31</inkml:trace>
  <inkml:trace contextRef="#ctx0" brushRef="#br0" timeOffset="19516.33">6862 8961 0,'35'0'141,"-18"0"-125,1 0-1,0 0 1,17 0 15,18 0-15,-35 0-1,-1 0 1,1-18 0</inkml:trace>
  <inkml:trace contextRef="#ctx0" brushRef="#br0" timeOffset="21116.13">8431 8026 0,'18'0'47,"0"0"-32,35 0-15,35 0 16,18 0 0,88 0 15,-124 0-31,1 0 0,87 0 31,-122 0-31,17 0 16,-36 0 15</inkml:trace>
  <inkml:trace contextRef="#ctx0" brushRef="#br0" timeOffset="22468.46">8537 9013 0,'18'-17'78,"17"17"-62,-17 0 0,-1 0-1,19 0 1,-19-18-1,1 18 17,17 0-1,-17 0 0,0 0 16,-1 0-31,1-17-16,17 17 31,0 0-31,-17 0 16,0 0-16,17-18 15,106 18 16</inkml:trace>
  <inkml:trace contextRef="#ctx0" brushRef="#br0" timeOffset="39860.46">19509 8149 0,'0'18'78,"0"-1"-78,0 36 31,0 18 0,0-53-31,0-1 0,0 36 32,0-35-32,0 17 15,0-17 126,0-1-125,0 1-16,0 17 15,0 18-15,0-18 16,0 89-1,0-106 1,0 34 0,0 1-1,17-35 251,19-18-250,-19 0-16,1 0 15,35-18 1,0-17-1,423-18 17,-159 53-1,-105 0-15,-141 0-16,52 0 31,-105 0 94,17 0-125,0 0 15,1 0-15,16 0 16,1 0-16,0-17 31,-35 17 141,0-18-156,-1 18 46,18 0-15,-35-18 203,0 1-250,0-19 16,18 1-1,-18 17-15,0-17 16,0-18 0,0-88 15,0 53 0,0 70-31,0-52 31,0 52-31,0 0 32,0 1 30,-35-1 16,0 18-62,-195-53 0,-70 18-1,159 0 1,-370-54 15,246 54-31,71 35 31,159 0-15,17 0-16,-17 0 125</inkml:trace>
  <inkml:trace contextRef="#ctx0" brushRef="#br0" timeOffset="41447.08">19279 8043 0,'-17'0'78,"17"-17"-46,0-1-17,0-35-15,53-88 31,-36 53-15,-17 17 0,35-17-1,-17 53 1,-18 17 0,0-70-1,0 53 1,0 17-1,0-17-15,0 17 0,0-88 32,0 89-17,0-36 17,0 17 93,0 19-125,0-1 15,0 1-15,0-1 16,0 0-1,0-17 1,0 0 0,0 17-1,18 0 1,-18 1 15,0-1 94,17 1-125,1 17 16,0 0-1,-1 0 1,54 0 15,-36 0-31,0-18 16,18 18 0,36 0-1,-54 0-15,0-35 16,-17 35-1,-54 0 95,19 17-95,-18-17-15,-18 18 16</inkml:trace>
  <inkml:trace contextRef="#ctx0" brushRef="#br0" timeOffset="42156.08">19332 6826 0,'35'0'47,"-17"0"-47,17 0 16,54 0 0,-54 18-16,18 17 31,-36-35-31,1 0 15,53 18 1</inkml:trace>
  <inkml:trace contextRef="#ctx0" brushRef="#br0" timeOffset="48145.27">19456 9225 0</inkml:trace>
  <inkml:trace contextRef="#ctx0" brushRef="#br0" timeOffset="50155.77">20585 7197 0,'0'0'0,"70"0"0,36 0 15,176 0 1,-123 0 15,-89 0-31,1 0 16,17 17-16,106-17 31,-123 18-15,-54-18-1,125 18 1,-37-18 0,54 0-1,70 35 1,-87-35-1,-90 0 1,19 0 0,17 0-16,0 0 15,71 0 1,-88 0-16,229 0 31,-106 0-15,-141 0-1,88 0 1,88 0 15,-158 0-15,34 0-16,-34 0 16,-1 0-16,142 17 31,-106-17-16,-53 36-15,123-36 32,-88 0-17,-35 0 1,53 17 0,-18-17 15,1 0-31,87 0 15,-70 0-15,0 0 16,-36 0 0,195 0-1,-195 0 1,1 0-16,176-17 31,-177 17-15,19-18-1,-54 18-15,124-35 16,-71 35 0,106-18-1,-35 18 17,-36 0-32,-52 0 15,52 0 1,-88 0-16,-17 0 62,17 0-46,-17 0 31,0 0-32,-1-17 1,1 17 0,-1 0-16,1 0 15,17 0-15,-17 0 16,0-18 15</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46:51.657"/>
    </inkml:context>
    <inkml:brush xml:id="br0">
      <inkml:brushProperty name="width" value="0.05292" units="cm"/>
      <inkml:brushProperty name="height" value="0.05292" units="cm"/>
      <inkml:brushProperty name="color" value="#FF0000"/>
    </inkml:brush>
  </inkml:definitions>
  <inkml:trace contextRef="#ctx0" brushRef="#br0">1764 12682 0,'18'0'16,"-1"0"0,71 0-1,1 0 16,-19 0-31,142 0 16,176 0 15,-229 0-15,-89 0 0,159 0-1,-70 53 1,-53-53-1,159 53 17,-195-53-32,195 53 15,123 18 1,-194-36-16,388 0 31,-176-35-15,-301 18-1,-34-18-15,52 35 16,-70-35 0,106 18-1,-106 17 1,176-17 15,-193-18-15,-19 0-1,124 0 17,-17 0-17,52 0 1,36 0 0,-142-18-16,19 18 0,122-18 31,-105 18-16,0 0-15,300-35 32,-265 35-17,-53 0 1,-17 0-16,-36 0 16,18 0-16,70 0 15,-52 0 1,264 0 15,-71 53-15,-158-53-1,177 18 1,-107-18 15,-123 0-15,123 35-1,-70-35-15,0 0 16,194 18 0,-177 17 15,-70-17-31,106 34 16,211 37 15,-176-54-31,-35-17 15,35 17-15,106 53 32,-212-88-17,-70 0 17,-1 0-32,36 0 15,-17 18-15,158-18 31,-106 0-31,-18 0 16,54 0 0,-89 0-1,36 0 1,52 0 15,-52 0-31,140-36 31,-17 36-31,406-53 32,-265 18-17,-264 35 1,-18 0 46,-36 0-62,-17 35 16,0 71 0,-35-35-1,-35 158 1,34-141 0,-17 71-1,-17 123 16,17-123-15,0 17 0,53-140-16,-18 70 31,18-71-31,-35 18 0,17 35 31,1-53-15,-18 18-16,17 0 15,-35 71 1,35-54-16,-70 159 16,35-158-1,-88 211 1,123-211 0,-17 35-16,-18 88 15,53-71 1,-17-88-1,17-17 64,0 17-64,-18-17 1,0 0-16,1-1 15,-89 36 1,-18-35 0,54 17-1,-1-17-15,18-1 16,-17 19-16,17-19 16,-88 36-1,70-53 1,-52 0-1,35 0-15,-18 0 16,-106 18 0,-35 17-1,-194 0 17,300-35-32,-265 53 15,212-17-15,36-1 16,16 0-16,-16-35 15,-54 18 1,-17-18 15,193 0-31,-16 0 0,34 0 16,-229-71 15,124 18-15,-389-123-1,36 105 1,264 54 0,18-19-16,0 1 15,-247-71 1,35-35-16,-564-212 47,776 283-47,-212-54 15,195 54 1,-195-142 0,194 142-1,1-36-15,17 53 0,-706-229 47,689 246-47,-72 1 16,125 17-1,87 18 1,53 0-16,-105-35 47,35 35-31,-1 0-1,1 0-15,53 0 16,-18-18-16,0 1 15,0-1 1,0 18 0,36 0 15,-1-35-15,0 35-1,-17-35 1,35 17-16,0 0 15,0 1-15,0-71 16,0 35 0,53-124-1,71-246 1,-72 158 15,1 36-31,-53 158 16,53-87-1,-35 122 1,-18-16-16,35-72 16,-17 36 15,-1 70-31</inkml:trace>
  <inkml:trace contextRef="#ctx0" brushRef="#br0" timeOffset="31150.92">20549 9984 0,'0'-18'47,"18"18"-16,35-18-15,-18 1 15,-17 17-31,35 0 31,0 0-15,-18 0-16,106 0 31,-88 0-31,53 0 16,52 0-1,37 0 1,-1 35 15,-36-17-15,1-18-1,-71 0 1,0 0 0,-52 0-1,-19 0 1,72-18 0,-54 18-1,18 0-15,0 0 16,35-18 15,-53 18-15,-17 0-1,17 0 1,-17 0 0,17 0-1,18 0 1,-35 0-1,17 0-15,53 0 16,-35 0-16,106 0 47,-142 0-47,19 0 16,105 0 15,-71 0-31,160 36 15,-89-36-15,194 17 47,-282-17 94,-36 0-125,1 0-1,0 0-15,52 0 31,-17-17-15,-18-1 0,-17 18-16,17 0 15,18-18 1,-53 1 156</inkml:trace>
  <inkml:trace contextRef="#ctx0" brushRef="#br0" timeOffset="37727.57">26229 9790 0,'35'0'172,"-17"0"-172,176 0 31,-53 0-15,-70 0-1,123 0 17,-177 0-32,160 0 47,-142 0-47,141 0 31,-105 0-16,88 0 1,-106 0-16,-36 0 16,1 0 31,-1 0-32,1 0-15,17 0 16,-17 0-16,17 0 15,18 0-15,124 0 32,-160 0-17,1 0-15,88 0 32,-18 17-17,35-17 1,36 35-1,-35-17 1,-36-18 0,-35 0-1,0 0-15,88 0 32,18 0-17,-107 0 1,-16 0 15,17 0-31</inkml:trace>
  <inkml:trace contextRef="#ctx0" brushRef="#br0" timeOffset="88401.6">23971 10001 0,'18'0'172</inkml:trace>
  <inkml:trace contextRef="#ctx0" brushRef="#br0" timeOffset="95447.22">23989 9984 0</inkml:trace>
  <inkml:trace contextRef="#ctx0" brushRef="#br0" timeOffset="112116.54">10619 15011 0,'0'-18'62,"35"18"-46,-35 18 31,0 17-47,0-17 15,0 105 17,0-105-17,0 52 1,0-52-16,0 17 15,0-17 1,0-1-16,0 72 31,0-72-15,18 1 31,-1 17-32,-17-17 1,0 17-16,18-17 16,-18-1-1,0 1 17,0 0-1,17-1 47,1-17-62,0 18-16,52 17 15,124 18 1,-88-35-1,35-18-15,-35 35 16,0-17-16,264 70 31,-281-88-15,-54 0 0,53 0-16,0-18 31,-70 18-16,-1 0 32,1-35-31,17 35 0,-17 0-1,-18-18-15,35 18 16,-17-17-1,0-1-15,34 0 16,-16-17 0,-1-35 15,36 17-15,-36-36-1,35-87 16,-70 123 1,0 0-32,0 0 31,0 36 94,-17 17-109,-54 0 15,18-18-16,0 18-15,-17 0 16,-54-35 0,1 35-1,52-18-15,-264-35 32,141 18-17,53 35 16,53 0-31,17 0 16,-17-18-16,53 18 31,0 0-31,-1 0 32,-105 0-17,53 53 1,-18 0-1,89-53 1,-19 18 15</inkml:trace>
  <inkml:trace contextRef="#ctx0" brushRef="#br0" timeOffset="168572.26">21519 10936 0,'0'18'79,"0"17"-64,0 0 1,0 18-1,0-35 1,0 52 15,0-34-31,0-1 32,0 18-17,0-18 1,0-17-16,0-1 15,0 107 17,0-89-32,0 0 15,0-17 1,0 17 0,0-17-16,0 0 31,0 17 63,36-35-79,-19 0 1,19 0-16,34 0 15,124-18 1,-88 1-16,141-19 16,-88 36-1,-89 0 1,-52 0 125,0 0-126,-1 0-15,1-17 16,17-1-1,36 0 1,-54 18 31,1 0-16,0 0-31,35 0 31,-36 0-31,1 0 0,-1 18 16,1-18 203,0 0-219,35-53 31,35-88-15,-71 106-16,72-71 15,-72 53 1,36-35 15,-53 35 0,0 35 1,0 1 233,0-1-249,-53 0 0,0 18-1,-105-35 1,87 35-16,-211-18 31,35 18 0,229 0 32,1 0-48,-1 0 1,-17 0 0,17 0-1,0 0-15,1 0 32,-1 0-17,-17 0 1,-36 0-1,-17 0 1,70 0 0,-70 0-1,71 0 1,-1 0 0,0 0 30,1 0-14,-1 0-1,-17 0 0,17 0-15,1 0-1</inkml:trace>
  <inkml:trace contextRef="#ctx0" brushRef="#br0" timeOffset="184348.8">22878 13300 0,'17'0'0,"1"0"31,17-18-15,-17 18-1,-1 0 1,1 0 0,35 0 15,-18 0-31,18 0 31,-18 0-15,18 0-16,71 0 15,-54 0 1,1 0-16,88 0 16,-36 0-1,-88 0 1,89 0-1,-106 0 1,17 0 0,35 0-1,107 0 17,-54 0-17,-87 0 1,16 0-16,-16 0 15,-19 0 17,36 0-17,18 0-15,-1 0 16,283 18 0,-194 17-1,-18-35 1,124 0-1</inkml:trace>
  <inkml:trace contextRef="#ctx0" brushRef="#br0" timeOffset="187436.08">21431 13458 0,'18'0'63,"0"0"-48,17 0 1,0 0-1,-17 0 1,-1 0 0,19 0-1,-19 0 1,1 0-16,17 0 16,-17 0-16,-1 0 62,1 0-46,0 0-1,-1 0 1,1 0 0,17 0-16,-17 0 31,0 0-31,-1 0 31,18 0 0,-35-17-15,36 17 0,-1 0-1,-17 0 95,-1 0-110,1 0 15,0 0 1,-1 0-16,1 0 15,35-18 1,-36 18 0,1 0-16,0 0 15,-1 0 1,1 0 937,17 0-953,-17 0 16,0 0 15,17 0-15,35 0 15,-52 0-16,0 0-15,-1 0 0,19 0 47</inkml:trace>
  <inkml:trace contextRef="#ctx0" brushRef="#br0" timeOffset="190144.52">19597 12506 0,'-18'0'140,"1"0"-124,-107 247 31,53-53-16,36-141-31,18 35 16,-1-35-16,18-18 15,0 36 16,0-18 1,0-36-17,0 19-15,35-1 32,36-17-1,-1-1-31,1 18 15,88-17-15,-54-18 16,-34 0 0,123 35-1,71 18 17,-195-53-32,1 18 0,-18-18 15,-18 0 1,-17 0 31,17 0 15,-35-18-46</inkml:trace>
  <inkml:trace contextRef="#ctx0" brushRef="#br0" timeOffset="190886.3">19826 12277 0,'18'0'16,"105"0"-16,18 0 15,741 88 17,-353-88-1,-476 17 0,-35 1-15,0 0-16,-18 52 31,0-52-31,0 17 16,-53 71-1,17-35 1,1 34-16,0-52 15,-36 106 1,1 0 15,52-141-15,18 17 0,-18 0-16,-17 36 15</inkml:trace>
  <inkml:trace contextRef="#ctx0" brushRef="#br0" timeOffset="195182.85">26529 14111 0,'-18'18'16,"1"-1"-16,-1-17 15,-53 141 17,36-88-32,0 53 15,-18 35 1,0 53 0,0-35-1,53-124 1,0 18-16,0 0 15,0-17 17,0 34-17,18-35 1,52 18 0,-17-17-16,71 16 15,70 1 1,194 0-1,106 18 17,-265-36-32,18-35 0,123 0 15,-176 0 17,-158 0-32,-19 0 31,-17-18-16,0 1 1,-17 17-16</inkml:trace>
  <inkml:trace contextRef="#ctx0" brushRef="#br0" timeOffset="196431.93">26935 14093 0,'0'0'0,"35"0"0,18 0 16,-36 0 46,1 0-30,0 0 14,105 53-30,1-35 0,-36 0-1,-18-18 1,-52 35 93,-18-17-109,0-1 16,0 1-16,0 17 16,0 18-1,0 35-15,-53 36 31,0 34-15,18-105-16,17 0 16,1-17-1,17 16-15,-53 54 16,35-53 0,18-35-1,0 0 1</inkml:trace>
  <inkml:trace contextRef="#ctx0" brushRef="#br0" timeOffset="207540.64">10830 9860 0,'0'18'172,"0"-1"-156,0 1-1,0 0-15,-17 70 32,-19-53-17,36-17 16</inkml:trace>
</inkml:ink>
</file>

<file path=ppt/ink/ink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13:31.162"/>
    </inkml:context>
    <inkml:brush xml:id="br0">
      <inkml:brushProperty name="width" value="0.05292" units="cm"/>
      <inkml:brushProperty name="height" value="0.05292" units="cm"/>
      <inkml:brushProperty name="color" value="#FF0000"/>
    </inkml:brush>
  </inkml:definitions>
  <inkml:trace contextRef="#ctx0" brushRef="#br0">10918 9895 0,'0'-17'47,"-35"17"-32,-18 0-15,-53 0 16,-335 0 15,159 0-31,176 0 16,1 17-16,-195-17 31,229 0-31,-370 0 47,265 0-32,-1 0 1,54 0 0,70 0 15,18 0-31,17 0 31,0 0 16</inkml:trace>
  <inkml:trace contextRef="#ctx0" brushRef="#br0" timeOffset="1119.26">8661 9772 0,'-18'0'79,"0"0"-79,1 0 15,-1 0-15,-17 0 16,17 0 15,1 0-15,-1 0-1,0 0-15,1 0 16,-36 18 0,35-18-1,0 17 32,-17 1-31,18-18-1,-1 17 1,18 1 62,18-18-47,52 35-15,-52-17-16,35 0 16,-36-1-1,54-17 1,-71 18-1,53 0 1,-36-18-16,19 35 16,-1-35-1,36 18-15,-54-18 16</inkml:trace>
  <inkml:trace contextRef="#ctx0" brushRef="#br0" timeOffset="42327.27">21396 15469 0,'0'36'62,"0"34"-62,0 36 16,-18 17-16,-70 107 31,18-89-15,52-106-1,18-17 1,0-1-16,-18 19 15,1-1 1,-36 177 15,53-195 266,-18 19-281,18 69-1,0 72-15,0 264 16,-35-335 31,35-54 62,0-34-93,53-18-16,-18-35 16,53-18-16,36 18 15,-71-1 1,-18 36-1,53-17 1,0 17 15,-35 0-31,141 0 47,-159 0-47,124 0 16,-88 0-1,88 0 1,-89 0-16,1 0 16,-18 0-16,-36 0 31,1 0-15,-1 0 15,1-18 31,-18 0-62,0 1 16,0-142 0,-35 89-16,17-36 15</inkml:trace>
  <inkml:trace contextRef="#ctx0" brushRef="#br0" timeOffset="43255.97">21890 15363 0,'0'0'0,"335"124"16,-106-54 0,-176-70 15,18 18-16,-18 17 1,17-17-16,36 17 16,18-17-16,-89-18 31,35 53 31,-70-18-62,0 106 0,-53 318 32,36-353-32,-107 176 15,71-141 1,1-35 0,34-53 15,18-36-31,-53 36 31,53 0-31,-35-35 16,35 0-1</inkml:trace>
  <inkml:trace contextRef="#ctx0" brushRef="#br0" timeOffset="44224.24">23230 16422 0,'18'-18'62,"17"18"-46,106-53-1,-35 53 1,0 0-16,0 0 0,35 0 16,-35 0-16,476 0 31,-511 0-15,-36 0-1</inkml:trace>
  <inkml:trace contextRef="#ctx0" brushRef="#br0" timeOffset="45135.55">24924 15963 0,'17'18'32,"36"35"-32,0 17 15,141 177 1,-70-70 15,-107-160-31,1 19 94,17-1-94,-17-18 16,-18 1 30,0 17-30,0-17-16,-35-18 16,-71 35 15,71-35-31,-71 36 16,-18-19-1,71-17 1</inkml:trace>
  <inkml:trace contextRef="#ctx0" brushRef="#br0" timeOffset="128592.99">18856 9772 0,'-18'0'94,"1"0"-79,-1 0 1,0 0-1,-35 0 17,36 0-1,-1 0 0,1 0-15,-19 0 15,19 18-31,-72-18 16,-34 0-1,35 0 1,17 0-16,-246 0 31,211 0-31,-35 0 16,-18-36 15,124 36-15,-53 0-1,-159 18 1,106-18 0,-283 0-1,230 0-15,-247 35 31,194 0-15,53-17 0,106-18-16,-53 71 31,17-36-15,72-17-16,-72 35 15,89-36 1,-159 54 15,141-71-15,35 17-16,-88 36 31,36-17 0,52-36 16,1 17 109,17 18-156,0 18 32,0-35-17,0 0 1,0 35-1,0-36-15,0 1 16,0 17 0,0-17 62,0 17-78,17 0 15,-17-17-15,35 35 32,-17-35-1</inkml:trace>
  <inkml:trace contextRef="#ctx0" brushRef="#br0" timeOffset="129958.03">14340 10425 0,'0'17'125,"18"1"-94,0 35-31,-1-36 32,1 1-32,-18 0 31,35-1-16,-17 19 17,0-19-32,-1 1 47,1 17-32,-1 0 1,1-17 31,17 17-47,-35-17 15,36 88 1,-19-71 0,19 0-1,-36-17-15,17 17 78,1-35-46,-18-17-1,17-1-31,19-17 15,-36-1 1,53-34 0,-36 17-1,36-35 1,-35 35-16,35-71 31</inkml:trace>
  <inkml:trace contextRef="#ctx0" brushRef="#br0" timeOffset="174688.62">8343 8908 0,'-17'0'46,"-1"0"-30,0 17 0,18 1-1,-17 105 17,17-70-32,0 106 31,0-124-31,0 71 15,0-53 17,17-35-1,1-18-15,17 0 15,-17 0-16,17 0-15,-17 0 16,-1 0-16,36 0 16,-17 0-1,87 0 17,-105 0-32,-1 0 15,36 0 1,-35 0 15,52-71 0,-70 18-15,0 18 78,0-18-94,0 0 15,-17 18 1,17-18-16,-18-18 16,-70-105 15,88 158-16,-35 1 1</inkml:trace>
  <inkml:trace contextRef="#ctx0" brushRef="#br0" timeOffset="176468.42">25347 5662 0,'0'-18'62,"0"1"-62,318-71 32,-195 70-17,53 18 1,-105 0-16,-18 0 15,-35 0 1,-1 0-16,1 0 31,-1 0 32,1 0-48,53 0 1,-18 0-16,440 0 31,1 141-15,-53-35 0,-282-71-16,-35 18 46,-107-53 158,-17-18-142,0 1-62,0-18 47,-17 35-31,-1 0-1,-17 0 1</inkml:trace>
  <inkml:trace contextRef="#ctx0" brushRef="#br0" timeOffset="185735.46">27411 10089 0,'17'-17'125,"1"17"-109,0 0-16,-1 0 15,19 0 110,-19 0-109,1 0-1,0 0-15,-1 0 16,1 0 0,-1 0-16,178 0 31,-107-18-31,35 18 16,-105 0 296,-1 0-312,1 0 16,0-17-1,-1 17 1,1 0 46,17 0-46,-17 0 0</inkml:trace>
  <inkml:trace contextRef="#ctx0" brushRef="#br0" timeOffset="-183081.44">21855 16898 0,'0'-18'63,"17"18"-32,18 0-31,1 0 31,17 0-15,-71-17 187,0 17-188</inkml:trace>
  <inkml:trace contextRef="#ctx0" brushRef="#br0" timeOffset="-175794.23">8184 8008 0,'-17'0'31,"-1"0"-15,1 0 15,17 35-31,-18 1 16,18-1-1,-18 53 17,18-70-32,0 35 15,0-36 17,0 1-17,0 70 1,0 18 15,0-53-31,18-36 31,0 19 1,-1-1-17,18-17 1,-17-18-1,17 17 1,-17 1 15,53-18 1,-36 18-32,0-18 46,-17 0-30,17 0-16,36 0 31,-54 0 1,1-18-17,17 0-15,-17 1 16,17-19-1,-35 19 1,18-36 0,-18 18 15,0-54-15,0 72-1,0-54 1,0 54-16,0-36 15,0-18 17,0 18-17,0 18 1,0 17 31,-18-17 0,-17 35-32,35-18 1,-18 18 0,-35 0 15,36 0-31,-1-17 31,-17 17-31,-1 0 31,19 0-15,-1 0 0,0 0-1,1 0 1,-1 0 31,-17 0-32,17 0 17,1 0 14,-1 0-46,0 0 32,1 0-32,-1 0 15,-17 0 1</inkml:trace>
  <inkml:trace contextRef="#ctx0" brushRef="#br0" timeOffset="-172745.6">8114 5803 0,'18'18'78,"-1"-1"-78,-17 72 32,0-54-32,0 53 15,0-35 1,18 35 0,-18-17-1,0-54-15,0 19 16,35 17-1,-17-18 1,-18-17 0,17 34-1,19-16 1,-19-19 0,19 1-1,105 53 1,-106-19-1,0-34 1,0 17-16,18 18 31,-17-53-15,-1 0 0,18 0-16,88-17 31,-18-89 0,-105 53-15,0-53-1,-18 18 1,0 35 0,0 0-16,0 18 15,0-106 1,0 105-1,0-105 1,-18 88 0,18 36-1,-53-19 1,36 19 0,-1-18-1,-35-1 16,-18 19-31,-17-19 16,-18-17 0,-246-52 15,316 105-31,19 0 47,-36 0-32,35 0 1,1 0 0</inkml:trace>
</inkml:ink>
</file>

<file path=ppt/ink/ink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0:33.749"/>
    </inkml:context>
    <inkml:brush xml:id="br0">
      <inkml:brushProperty name="width" value="0.05292" units="cm"/>
      <inkml:brushProperty name="height" value="0.05292" units="cm"/>
      <inkml:brushProperty name="color" value="#FF0000"/>
    </inkml:brush>
  </inkml:definitions>
  <inkml:trace contextRef="#ctx0" brushRef="#br0">19932 7179 0,'35'18'47,"53"-18"-32,-17 0-15,229 35 16,317 35 15,-370-70-15,88 0-16,-53 36 16,1-36-16,-54 0 15,-17 35-15,35-35 31,-177 0-31,-17 0 47,-35 0-31,17 0 15,-17 0-31,105 0 31,-52 0-15,52-18 0,-35 18-1,-70 0-15,35-17 32,0-1-17,-36 18 1,19-35-1,-19 35 17</inkml:trace>
  <inkml:trace contextRef="#ctx0" brushRef="#br0" timeOffset="14897.08">23707 10019 0,'17'0'16,"1"0"-1,0 0 79,-1 0-78,1 0-1,17 0-15,-17 0 16,-1 0-16,19 0 31,17 0-15,-18 0-1,-17 0-15,-1 0 16,1 0-16,17 0 16,530 35 31,-266 0-47,-158-35 15,-35 0-15,18 0 31,-107 0 173,1 0-189,0 0-15,35 0 16,17 0-16,89 0 15,-89 0 1,-34 0 0,52 0 15</inkml:trace>
  <inkml:trace contextRef="#ctx0" brushRef="#br0" timeOffset="16696">22013 10054 0,'18'0'47,"0"0"-32,52 0 1,54 0-1,17 0 1,-71 0-16,213 18 47,-248-18-47,0 0 16,-17 0 30,-1 0-30,1 0-16,0 0 16,-1 0-16,1 0 15</inkml:trace>
  <inkml:trace contextRef="#ctx0" brushRef="#br0" timeOffset="51000.52">23707 16404 0,'35'0'63,"-35"-17"-47,70-1-1,19 18 1,17 0-16,282 0 31,-53 0-15,-229 0-16,-36 0 15,71 0 17</inkml:trace>
  <inkml:trace contextRef="#ctx0" brushRef="#br0" timeOffset="51897.02">25030 15822 0,'17'0'0,"-34"0"0,87 0 16,107 53 0,-107-18-1,54 1 1,-72-1-16,-16-35 16,-1 17-1,-17-17 16,-18 18 1,0 0-17,0-1 1,0 19 93,0-19-109,0 1 16,0 0-16,-53 17 16,35 18-1,-35 0-15,-35-18 16,35 18-1,-88 53 1,35-71 0,88 0-1</inkml:trace>
  <inkml:trace contextRef="#ctx0" brushRef="#br0" timeOffset="-71489.43">18979 11747 0,'18'0'94,"0"0"-78,-1 0-1,107 0 17,-54 0-32,89 36 15,35-36 1,141 53 15,-194-53-15,-52 0-1,-36 17-15,17 1 16,-52-18 0,17 0-1,0 0-15,1 18 16,-19-18-16,18 35 16,-17-35-1,0 0-15,35 0 16,-36 0-1,177 18 32,-158-18-31,-19 0-16,1 0 16</inkml:trace>
  <inkml:trace contextRef="#ctx0" brushRef="#br0" timeOffset="-47374.85">20708 11959 0,'18'-17'125,"-1"17"-93,1 0-17,17 0 1,-17-18-1,0 18 17,-1 0-1,-17-18-15,18 18-1,-1 0 1,1 0-1,0 0 1,17 0 0,-17 0 15,-1 0-15,1 0-16,0 0 15,-1 0 1,54-35-1,35 35 1,17-18 15,-105 18-31,17 0 16,-17 0 0,35-35-1,-18 35 1</inkml:trace>
</inkml:ink>
</file>

<file path=ppt/ink/ink5.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28:17.226"/>
    </inkml:context>
    <inkml:brush xml:id="br0">
      <inkml:brushProperty name="width" value="0.05292" units="cm"/>
      <inkml:brushProperty name="height" value="0.05292" units="cm"/>
      <inkml:brushProperty name="color" value="#FF0000"/>
    </inkml:brush>
  </inkml:definitions>
  <inkml:trace contextRef="#ctx0" brushRef="#br0">406 9596 0,'0'-18'31,"17"-35"-15,460-441 31,-301 353-47,247-212 15,-335 230 1,-35 52 0,0 18-16,-17-53 15,-1 89 1,-17-1 0,-18 1 15,0-1-16,0 0 1,0 1 297</inkml:trace>
</inkml:ink>
</file>

<file path=ppt/ink/ink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22:20.079"/>
    </inkml:context>
    <inkml:brush xml:id="br0">
      <inkml:brushProperty name="width" value="0.05292" units="cm"/>
      <inkml:brushProperty name="height" value="0.05292" units="cm"/>
      <inkml:brushProperty name="color" value="#FF0000"/>
    </inkml:brush>
  </inkml:definitions>
  <inkml:trace contextRef="#ctx0" brushRef="#br0">22842 5415 0,'-17'-18'15,"17"36"32,0 35-47,0 18 16,0-1-16,35 36 15,-35 317 17,-18-299-32,1 87 31,17-105-16,0-70 17,0-19-32,176 71 15,477 106 17,-283-52-32,-176-54 31,-159-88-16,1 0 1,-19 0-16,36-53 16,106-88 15</inkml:trace>
  <inkml:trace contextRef="#ctx0" brushRef="#br0" timeOffset="1866.46">22684 5309 0,'17'0'16,"36"0"-16,35 0 31,142 0-15,228 18 15,-246-18-15,88 53-1,-194-18-15,52-17 16,-122 17 0,17-35-1,88 18 17,-18-18-17,54 0 1,-54 0-1,-105 17 173,-1 1-172,-17 35-1,0-18-15,-35 124 16,35-36-1,-18-52 1,1 105 0,-19-140-1,19 17-15,-54 105 32,18-52-17,36-53 1,-1 0-1,0 17 1,1-17 0,-18 0 15</inkml:trace>
  <inkml:trace contextRef="#ctx0" brushRef="#br0" timeOffset="20082.91">23036 6738 0,'0'-18'15,"0"1"1,0-1 0,18 18-1,0 0 16,-1 0-31,36-18 16,-18-17 15,-17 35-15,0-17 0,17 17-1,0 0-15,1 0 16,87 0 15,-88 0-31,18 0 16,-35 0-1,0 0 32,-1 0-31,36-18-1,-35 18 17,-1-18-17,1 18 1,0 0 0,-1 0-1,19 0 1,-19 0-1,54 0 17,-54 0-17,19 0 1,-19 0 0,1 0-1,0-17 16,-1 17 110,1 0-141,52 0 16,-52 0-1,70 0 1,-35 0 0,-18 0 46,-17 0-62,17 17 16,142 54 15,-89-36-31,-53-35 16,36 18-16</inkml:trace>
  <inkml:trace contextRef="#ctx0" brushRef="#br0" timeOffset="28147.82">13882 6032 0,'0'18'140,"0"35"-124,17 88 0,-17-106-1,0 54 1,0-72-16,18 1 16,-18 17 30,0 0-30,18 18-16,-1 0 16,-17-17-16,36 16 15,-19 1 1,1-35 62,0-18-62,17 0-1,-18 0 1,36 18 0,0-18-1,106-18 1,-53 0-16,0 18 15,229-35 17,-229 35-17,0 0 1,-71 0-16,18 0 16,17 0-16,1 0 15,264 0 16,-264 0-31,-1 0 32,-35 0-17,-17 0-15,17 0 16,18 0 15,-35 18-31,70-18 31,-53 17-15,36 1 0,-54-18-16,125 18 31,-107 17-15,18-35-16,-18 0 0,36 0 31,-54 0-16,1 0-15,0 0 16,87 0 15,-87 0-31,70 0 16,-35 0 0,-35 0-1,-1 0-15,1-18 31,0 18-15,-1 0 0,19-17-1,-19 17-15,1-18 78,0 0-78,-1 1 16,1-1-16,-1 0 16,19 1 15,-19-18-15,1-1-1,-18 19 1,0-19-16,0 19 15,0-36 17,0 35-32,18 1 0,-18-19 15,0-17 1,0-52 0,0-19-1,0-35 16,0 124-15,-36 17 15,19 1 1,-1-1-17,0 18 1,1 0-1,-1 0 1,1 0-16,-36 0 16,-53 18 15,53-1-31,18-17 16,-54 36-16,-34-36 15,-89 53 16,177-53-15,-53 0 0,-53 17-1,105-17 1,-34 0 0,-1 0-1,54 0 1,-54 18-1,18-18 1,36 0-16,-19 0 16,-17 0-16,-35 0 15,70 17 1,-34-17-16,16 0 16,-105 0 15,88 0-16,18 0 1,-53 0 15,35 0-15,0 0 0,18 0-1,-54 0 1,72 0-16,-1 0 15,-176 0 17,124 0-32,-19 0 15,1 0 1,71 0 0,-54 0-1</inkml:trace>
</inkml:ink>
</file>

<file path=ppt/ink/ink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29:25.554"/>
    </inkml:context>
    <inkml:brush xml:id="br0">
      <inkml:brushProperty name="width" value="0.05292" units="cm"/>
      <inkml:brushProperty name="height" value="0.05292" units="cm"/>
      <inkml:brushProperty name="color" value="#FF0000"/>
    </inkml:brush>
  </inkml:definitions>
  <inkml:trace contextRef="#ctx0" brushRef="#br0">7003 3334 0,'0'17'94,"0"36"-78,0 18-1,0-1-15,0 230 32,0-247-17,0-18 1,0-17 203,0 17-219,0 1 15,0 17 1,0 52 0,0-69-1,0 17-15,0-36 16,17 19-1,-17-1 1</inkml:trace>
  <inkml:trace contextRef="#ctx0" brushRef="#br0" timeOffset="1136.58">7144 3298 0,'17'-17'94,"1"-1"-94,53 18 31,-19 0-16,1 0 1,18 0 0,-53 0 46,-1 18-46,1-1-16,0 19 15,-18-19-15,17 54 32,-17-1-17,0-52 1,0 0 31,0 17-47,0-17 15,-35-1-15,-53 1 16,17 17 0,-193 53-16,-1-35 31,159-53-31,0 0 16,-35 36 15,124-36 0</inkml:trace>
  <inkml:trace contextRef="#ctx0" brushRef="#br0" timeOffset="4742.85">10266 3457 0,'0'71'94,"0"-1"-78,0 142-1,0-106-15,0 282 32,0-282-17,0-36-15,0-17 16</inkml:trace>
  <inkml:trace contextRef="#ctx0" brushRef="#br0" timeOffset="5591.59">10530 4110 0</inkml:trace>
  <inkml:trace contextRef="#ctx0" brushRef="#br0" timeOffset="6489.41">10742 3422 0,'18'35'63,"-18"-17"-63,0 52 31,0-52-15,35 35-16,-35-18 15,0-17-15,0 88 47,0-36-47,0 36 16,0-35 0,0 70 15,0-71 0,0-34 63,0-19-79,0 19-15,0 34 16,18-17-16,-18 70 16,0-105-1</inkml:trace>
  <inkml:trace contextRef="#ctx0" brushRef="#br0" timeOffset="7912.63">10372 4180 0,'0'-17'16,"0"-1"31,0 0-32,17 18 1,1 0-1,0 0-15,-1 0 16,18 0-16,1 0 375,-19 0-375,36 0 16,18 0-16,70 0 31,-123 0 0</inkml:trace>
  <inkml:trace contextRef="#ctx0" brushRef="#br0" timeOffset="27007.77">24871 10072 0,'0'-18'188,"17"18"-157,19 0-15,-19 0-1,1 0-15,0 0 31,-1 0 16,1 0-47,0 0 47,17 0-31,-18 0 46,1-35-62,0 35 16,-1 0-16,36 0 16,18 0 15</inkml:trace>
  <inkml:trace contextRef="#ctx0" brushRef="#br0" timeOffset="27889.49">26123 10125 0,'18'-18'63,"-1"18"-32,19 0-16,-19 0-15,19 0 16,69 0 0,319 53-16,-230-18 15,123 18 17,-299-53 171,-18 18-188,-18-18 1</inkml:trace>
  <inkml:trace contextRef="#ctx0" brushRef="#br0" timeOffset="53679.5">23230 9207 0,'0'18'234,"0"0"-234,0-1 16</inkml:trace>
  <inkml:trace contextRef="#ctx0" brushRef="#br0" timeOffset="70103.58">26635 12330 0</inkml:trace>
  <inkml:trace contextRef="#ctx0" brushRef="#br0" timeOffset="73335.2">26793 15028 0,'36'0'172,"17"0"-156,35 0-1,-18 0-15,160 0 32,-160 0-32,36 0 0,159 0 31,-107 0-15,-122 0-1,34 0 1,-17 0-16,35 0 31,-52 0-31,105 0 31,-71 0-31,1 0 16,52 0 0,-34 0-16,16 0 15,-34 0-15,141 0 16,-1 0 15,-34 0-31,-107 0 16,1 0 15,-54 0 125,36 0-140,53 36-16,35-1 15,18-17 1,370 17 0,-370-35-1,-89 0-15,-17 0 63,-17 0-48,-19 0-15,1 0 16,17 0-16</inkml:trace>
</inkml:ink>
</file>

<file path=ppt/ink/ink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26T06:53:23.982"/>
    </inkml:context>
    <inkml:brush xml:id="br0">
      <inkml:brushProperty name="width" value="0.05292" units="cm"/>
      <inkml:brushProperty name="height" value="0.05292" units="cm"/>
      <inkml:brushProperty name="color" value="#FF0000"/>
    </inkml:brush>
  </inkml:definitions>
  <inkml:trace contextRef="#ctx0" brushRef="#br0">11518 16104 0,'0'-35'78,"18"17"-15,-18 1-63,17 17 16,1 0-16,70-18 31,-52 18-31,34-18 31,18 18-15,-70 0-16,0 0 15,17 0 688,-17 0-687,-1 0-16,1 0 16,123 18-1,159-18 32,-265 35-47,106-17 16,-88-18-1,-35 0 1,-1 0 0,72 0 15,-54 0-15,18 0-1,-36 0-15,1 0 16,0 0 31,-1 0-32,1 0 1,0 0-16,17 0 16,0 0-1,0 0-15,18 0 31,0 0-31,-35 0 16,0 0 31,-1 0-47,54 0 16,-18 0-1,35 0 1,-53 0-1,-17 0 1,17 0 593</inkml:trace>
  <inkml:trace contextRef="#ctx0" brushRef="#br0" timeOffset="2490.96">4674 16757 0,'18'0'15,"105"0"1,777 0 31,-494 53-31,-177-53-1,-17 35-15,123 18 16,-176-18-1,-89-35-15,54 18 16,-19-18 15,-87 0 1,0 0-17,-1 0-15,213 0 31,-72 0-15,-69 0 15,-19 0-31,-35 0 16,-17 0 0,17 0-16,1 0 15,17 0-15,52 0 16,-52 0-1,88-18 1,-123 18-16,17-17 16,36 17 15,17 0-15,-35-36-1,-35 36 1,-1 0-1,36 0 1,-35 0-16,88-17 31,-71-1-15,-17 18 0,-1 0-1,18-18 16,1 18-15,-19 0 0,1 0 31,0 0-32,-1 0 32,1 0-31,-18-17-1,18 17 32,17 0-47,-18 0 78,1 0-46,0 0 14,-1 0-30,1 0 31,0-18 0</inkml:trace>
  <inkml:trace contextRef="#ctx0" brushRef="#br0" timeOffset="20171.33">794 4957 0,'17'17'78,"1"36"-62,35 0-1,0 0-15,-36-35 16,19 52-1,-19-52 17,19 17-17,-1 36 1,36 17 0,34 53-1,-52-71 1,53 89-1,-53-71-15,53 142 32,0-54-17,-89-105 1,89 123 0,-71-106-16,71 176 31,-53-193-31,0 35 15,-35-71 1,-1 36 0,-17-54 46,0 1-62,18 17 16,0 0-16,35 71 15,-18-17 1,-18-72 0,1-17 46</inkml:trace>
  <inkml:trace contextRef="#ctx0" brushRef="#br0" timeOffset="21000.12">1905 7214 0,'0'18'79,"18"0"-64,-1-1 1,1 1-16,17 17 15,-17-17-15,35 17 32,-18-17-17,18-18 1,-35 0 0,17 0-1,-18 0 1,1-18-16,35-17 15,-35-1 1,17 19 0,-17-18-1,-1-1 1,1 19 0,-18-19-1</inkml:trace>
  <inkml:trace contextRef="#ctx0" brushRef="#br0" timeOffset="22944.92">8996 5927 0,'-35'0'47,"17"0"-32,-17 17-15,-1 19 16,-105 87 15,88-70-31,-123 70 31,123-87-15,-35 34-16,70-52 16,-88 35-1,89-18-15,-124 89 31,-53 34-15,105-87 0,36-18-1,36 0 1,-1-36-16,-17 1 0,17 0 16,1-1-16,-1 36 31,0-35 31,18-1-46,-17-17 0,-1 18-16,-17 17 31,35 1-16,-18-36-15,1 35 32</inkml:trace>
  <inkml:trace contextRef="#ctx0" brushRef="#br0" timeOffset="23919.72">7320 7038 0,'0'18'78,"0"-1"-78,0 1 31,0-1-31,0 19 31,0-19 32,18-17 62,35 0-109,-18 0-1,18 0-15,-18 0 16,-17 0-16,-1 0 265,1 0-249,17 0-16,-17-17 31</inkml:trace>
  <inkml:trace contextRef="#ctx0" brushRef="#br0" timeOffset="31154.99">24465 16757 0,'35'0'78,"54"0"-62,16 18-1,37-18-15,404 70 31,-352-35-31,194 18 16,-176-17 0,264-1 15,-88-17 0,-211 17-15,-89-35-1,53 0 1,-70 0-16,87 0 16,1-18-1,-88 18 1,-1 0-16,230-17 31,-212 17-15,53 0-1,18-36-15,-88 36 32,-1-17-32,142-19 15,-124 19 1,-35 17 0,0-18-1,-18 18-15,1 0 16,34 0 15,-35 0-15,1 0-16,-19 0 15,36 0-15,0 0 32,-35 0-32,88-18 31,-53 18-16,17 0 17,-35 0-32,18 0 15,0 0-15,124 0 32,-125 0-17,1 0 1,-17 0-1,-19 0 1,19 0 0,-1 0 15,-17 0-31,-1 0 16,1 0-16,17 0 15,-17 0 1,35 0-1,-36 0 17,1 0 15,0 0-32,-1 0-15,36 0 31,-35 0-31,-1 0 16,1 0 15,0 0 1,-1 0 46,1 0-78,0 0 47,17 0-32,-18 0 16,1 0 1,0 0-1,-1 0-15,1 0-1,0 0 1,17 0-16,-17 0 31,-1 0-15,1 0 31,0 0 156,-1 0-156,1 0-1,17 0-14,-17 0-17,-1 0 1,1 0 0,0 0-1,-1 0 1</inkml:trace>
</inkml:ink>
</file>

<file path=ppt/ink/ink9.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0.71823" units="1/cm"/>
          <inkml:channelProperty channel="Y" name="resolution" value="35.76159" units="1/cm"/>
          <inkml:channelProperty channel="T" name="resolution" value="1" units="1/dev"/>
        </inkml:channelProperties>
      </inkml:inkSource>
      <inkml:timestamp xml:id="ts0" timeString="2021-12-12T08:23:55.522"/>
    </inkml:context>
    <inkml:brush xml:id="br0">
      <inkml:brushProperty name="width" value="0.05292" units="cm"/>
      <inkml:brushProperty name="height" value="0.05292" units="cm"/>
      <inkml:brushProperty name="color" value="#FF0000"/>
    </inkml:brush>
  </inkml:definitions>
  <inkml:trace contextRef="#ctx0" brushRef="#br0">14506 5829 0,'33'0'47,"-18"0"-32,18 0 17,-1-16-17,-16 16 1,0 0-1,16 0-15,-16 0 32,1 0-17,-2 0 1,2 0 0,-1 0-1,-1 0-15,17 0 16,-15 0-16,15 0 31</inkml:trace>
  <inkml:trace contextRef="#ctx0" brushRef="#br0" timeOffset="2409.02">16082 8032 0,'0'-16'0,"17"0"16,-2 16 0,33 0 15,-16 0-16,1 0 17,-17 0-32,0 0 15,49 0 1,-50 0-16,17 0 16,-15 0 15,-1 0-31,32 0 31,-32 0-31,49 0 31,-17 0-31,97 0 32,-98 0-17,-30 0 1,47 0 15,145 0 0,161 49 1,-177-18-32,32-31 15,-80 32 1,-113-32 62,-16 0-47,0 0-31,16 0 16,0 17-1,-15-17 1,-2 0 0,66 0-1,0 0 17,-50 0-32,66 15 31,-49-15-31,-16 0 15,17 0-15,-1 0 16,0 0 0,16 0 15,-31 0-15,15 0-1,-32 0-15,32 0 16,-32 0 62,0 0-62,0 0-1,1 0-15,-2 0 16,2 0-16,15 0 62,-16 0-30,0-15-32,0 15 15</inkml:trace>
  <inkml:trace contextRef="#ctx0" brushRef="#br0" timeOffset="13399.45">15857 8016 0,'0'33'63,"16"-33"-47,0 0 15,0 0-16,16 0 1,0 0 31,-15 0-31,-1 0-1,-1 0 141,2 0-140</inkml:trace>
  <inkml:trace contextRef="#ctx0" brushRef="#br0" timeOffset="23906.32">16179 13709 0,'0'-16'62,"0"-1"-46,15 17 0,34 0 15,-1 0-16,113 0 1,-97 0 0,98 0-1,-2 0 1,-80 0-16,-48 0 16,-15 0 15,-1 0 16,32 0-32,-32 0-15,32 0 32,17 0-17,-33 0-15,16 0 31,-32 0-31,16 0 16,0 0 0,17 0-1,-18 0 1,2 0 0,-1 0-1,0 17 1,-16-17-1,0 0 17,0 0-32,33 0 31,-1 0-15,0 0 15,-32 0 0,32 16-15,-15-16 15,-18 0-31,2 0 16,-1 32-16,16-32 15,17 0 1,-34 0-1,1 0 32,16 0-31,33 0 15,-33 15-15,0-15-1,1 0 1,-18 0-16,34 17 31,-1-1-31,32 16 16,-47-32 0,64 32-1,-50-32-15,-31 16 31,33-16 1,-17 32-17,-16-32 1,16 0-16,16 17 16,32-2 30,-63-15-30,-1 0-16,48 17 16,33-17 15,-1 16-15,-80-16-1,32 0 1,-31 0-1,47 0 1,-16 0 0,0 32 15,-15-32-31,-1 0 16,0 0-1,0 0 1,49 0-1,-66 0-15,98 0 32,-97 0-17,0 0-15,1 0 32,31-16-17,-16-16 16,-16 15-31,-16-15 0,0-16 16,0-64 15</inkml:trace>
  <inkml:trace contextRef="#ctx0" brushRef="#br0" timeOffset="25598.74">16870 12583 0,'-16'0'94,"16"16"-79,0 32-15,0-15 16,0 15-16,16 16 15,-16 16 1,0 17 0,0-1 15,0-64-31,16 1 16,-16 14 15,0-30-31,0 15 15,0-16 1,0 1 0,0-2 31,17 2-32,-17 14-15,0 1 16,0 1 15,0-17-31,0 0 31,15 49 1,-15-33-32,0-17 15,0 2-15,17-1 16,-17 16 62,0-48-31</inkml:trace>
  <inkml:trace contextRef="#ctx0" brushRef="#br0" timeOffset="26430.95">17063 12728 0,'0'-16'282</inkml:trace>
  <inkml:trace contextRef="#ctx0" brushRef="#br0" timeOffset="27839.09">17063 12712 0,'17'-17'110,"-2"2"-63,1 15-16,0 0 0,0 0-31,16 0 16,-15 0-1,-1 0 1,0 0-16,80 0 31,-79 0-15,31 0-1,-33 0 1,34 0 0,-16 0-1,14 0-15,82 0 32,-113 0-32,0 0 31,0 0-16,0 0 32,1 0-47,-2 0 94,18 0-78,-18 15 93,-15 18-93,17-17-16,15 64 15,-32-64 1,48 81 15,-48-49-31,0-16 16,0 16-1,0-16 1,0 48 0,0 65 15,0-64-15,0-33-16,0-32 15,0 1-15,0-2 78,0 34-78,0-1 16,0 0 0,0-31 140</inkml:trace>
  <inkml:trace contextRef="#ctx0" brushRef="#br0" timeOffset="115713.74">15407 13805 0,'-17'0'78,"-47"0"-47,48 0 1,1 0-1,-2 0-15,1 0 280,32-16-280,64 16 31,-63 0-47,-2-16 16,2 16-1,15 0 16,-16 0 110,32 0-125,-31 0-1,-2 0-15,2 0 94,-1 0-94,48-17 31</inkml:trace>
  <inkml:trace contextRef="#ctx0" brushRef="#br0" timeOffset="116776.49">15375 7952 0,'0'-16'94,"-17"16"-94,2 0 16,-2 0-1,1 0-15,1 0 16,-2 0-16,1 0 78,-16 0-47,15-16 0</inkml:trace>
  <inkml:trace contextRef="#ctx0" brushRef="#br0" timeOffset="153256.76">18173 12422 0,'0'16'78,"16"1"-62,0-2 0,-16 1-16,16 16 15,0-15-15,0 63 16,16-32 0,-16 17-16,81 192 31,-81-177 0,16-31-31,0 63 31,-16-16 1,-16-79-32,16 47 31,17 0-31,-18 113 15,18-48 1,-17-129 109</inkml:trace>
  <inkml:trace contextRef="#ctx0" brushRef="#br0" timeOffset="154376.29">18623 12695 0,'0'-15'15,"0"-18"1,0 17-16,48 16 31,-32 0-31,80 0 31,17 16-15,-64-16 0,79 33 15,-112-33-31,17 0 15,47 0 1,32 32 0,-64-32-1,-31 0 1,31 0 0,-16 0-16,48 16 31,-63-16-16,-1 0 1,-1 0-16,2 0 16,47 0 15,-48 16 63,1 0-79,-2-1 1,-15 2 0,0 15-16,0 1 15,0 15 1,16 32-1,-16 0 1,0-63 0,0 15-16,0 145 31,0-114-31,0 18 16,0 128 15,0-144-31,0-1 15,0-48-15</inkml:trace>
  <inkml:trace contextRef="#ctx0" brushRef="#br0" timeOffset="167792.28">13960 13773 0,'0'-17'109,"32"17"-93,-16 0 0,0 0-16,0 0 15,0 0 1,0 0-16,32 0 15,-16 0 1,-15 0 0,-1 0-16,0 0 15,0 0 1,16 0 0,-16 0-16,16 0 15,-15 0 1,31 0-1,0 0 17,-32 0-1,0 0 0,16 0-15,16 0 15,-31 0 0,-2 0 1204,2 0-1220,-1 0-15,-16-15 16,16-2-16,-16 2 187,16-1-171,-16-16-16</inkml:trace>
  <inkml:trace contextRef="#ctx0" brushRef="#br0" timeOffset="174231.91">13783 11264 0,'0'-16'93,"16"16"-77,0 0-16,48 0 31,-48 0-31,16 0 31,-16 0-15,1 0 47,15 0-48,-16 0 1,0 0 15,0 0-15,0 0-1,0 0-15,0 0 16,-16-32 359,0 16-344,-16-16 16,0 16 0,0-1-31,0-15-1,-16 16 63,15 1-62,-15-2 31,16 1-32,-16 16 17,16 0-17,0 0 1,0 0 15,0 0-15,0 0-1,0 0 220,16 16-220,0 16 17,0-16-32,16 16 15,-16-15 17,16-1 624,-16 0-656,16 0 15</inkml:trace>
  <inkml:trace contextRef="#ctx0" brushRef="#br0" timeOffset="177496.98">13975 5748 0,'0'-15'78,"-15"15"-63,-2 0 1,-14 15 0,14 2-16,-160 160 31,145-129 0,16-32 94,16 0-78,32-16-31,1 0-1,-18 0 1,66 0 0,-49 0 15,-16 0-31,17 0 15,-2 0-15,1 0 16,-15 0 0,-1 0 15,0 0-31,0 0 141,0 0-126,16 0-15,-32-16 16,0-16-1,0-17 1,0 34-16,0-2 0,0 1 16,0-16-16,-16 0 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dirty="0"/>
          </a:p>
        </p:txBody>
      </p:sp>
    </p:spTree>
    <p:extLst>
      <p:ext uri="{BB962C8B-B14F-4D97-AF65-F5344CB8AC3E}">
        <p14:creationId xmlns:p14="http://schemas.microsoft.com/office/powerpoint/2010/main" val="164697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7568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8654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为何说它是</a:t>
            </a:r>
            <a:r>
              <a:rPr lang="en-US" altLang="zh-CN" dirty="0"/>
              <a:t>Limited</a:t>
            </a:r>
            <a:r>
              <a:rPr lang="zh-CN" altLang="en-US" dirty="0"/>
              <a:t>，在这里与常规对话生成任务的数据集做一个对比：</a:t>
            </a:r>
            <a:endParaRPr lang="en-US" altLang="zh-CN" dirty="0"/>
          </a:p>
          <a:p>
            <a:r>
              <a:rPr lang="en-US" altLang="zh-CN" dirty="0" err="1"/>
              <a:t>OpenSubtitles</a:t>
            </a:r>
            <a:r>
              <a:rPr lang="zh-CN" altLang="en-US" dirty="0"/>
              <a:t>数据集（电影字幕构成的对话语料集），包含约</a:t>
            </a:r>
            <a:r>
              <a:rPr lang="en-US" altLang="zh-CN" dirty="0"/>
              <a:t>1</a:t>
            </a:r>
            <a:r>
              <a:rPr lang="zh-CN" altLang="en-US" dirty="0"/>
              <a:t>亿</a:t>
            </a:r>
            <a:r>
              <a:rPr lang="en-US" altLang="zh-CN" dirty="0"/>
              <a:t>4</a:t>
            </a:r>
            <a:r>
              <a:rPr lang="zh-CN" altLang="en-US" dirty="0"/>
              <a:t>千万个语句、</a:t>
            </a:r>
            <a:r>
              <a:rPr lang="en-US" altLang="zh-CN" dirty="0"/>
              <a:t>3</a:t>
            </a:r>
            <a:r>
              <a:rPr lang="zh-CN" altLang="en-US" dirty="0"/>
              <a:t>千</a:t>
            </a:r>
            <a:r>
              <a:rPr lang="en-US" altLang="zh-CN" dirty="0"/>
              <a:t>6</a:t>
            </a:r>
            <a:r>
              <a:rPr lang="zh-CN" altLang="en-US" dirty="0"/>
              <a:t>百万个对话、</a:t>
            </a:r>
            <a:r>
              <a:rPr lang="en-US" altLang="zh-CN" dirty="0"/>
              <a:t>10</a:t>
            </a:r>
            <a:r>
              <a:rPr lang="zh-CN" altLang="en-US" dirty="0"/>
              <a:t>亿个词。</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开放域对话系统旨在根据对话历史给出合适的对话回复。在现阶段下，无论是开放域对话生成模型还是开放域对话系统，面临的最大挑战之一就是对话回复的前后不一致。</a:t>
            </a:r>
            <a:endParaRPr lang="en-US" altLang="zh-CN" dirty="0"/>
          </a:p>
          <a:p>
            <a:r>
              <a:rPr lang="zh-CN" altLang="en-US" dirty="0"/>
              <a:t>相比于其他类型的缺点，比如缺乏常识、不具备感情等，用户对不一致现象的容忍度往往更低：说话过程中极少量的前后不一致就很容易导致用户脱离当前的对话语境，失去进一步对话的兴趣。</a:t>
            </a:r>
            <a:endParaRPr lang="en-US" altLang="zh-CN" dirty="0"/>
          </a:p>
          <a:p>
            <a:r>
              <a:rPr lang="zh-CN" altLang="en-US" dirty="0"/>
              <a:t>已有的研究工作表明，仅靠大规模的对话数据很难根除这类不一致的现象。</a:t>
            </a:r>
            <a:endParaRPr lang="en-US" altLang="zh-CN" dirty="0"/>
          </a:p>
          <a:p>
            <a:r>
              <a:rPr lang="zh-CN" altLang="en-US" dirty="0"/>
              <a:t>正因如此，后来的研究工作才会提出在对话中明确地引入角色信息。</a:t>
            </a:r>
            <a:endParaRPr lang="en-US" altLang="zh-CN" dirty="0"/>
          </a:p>
          <a:p>
            <a:endParaRPr lang="en-US" altLang="zh-CN" dirty="0"/>
          </a:p>
          <a:p>
            <a:r>
              <a:rPr lang="en-US" altLang="zh-CN" dirty="0"/>
              <a:t>Persona dense: </a:t>
            </a:r>
            <a:r>
              <a:rPr lang="zh-CN" altLang="en-US" dirty="0"/>
              <a:t>角色信息稠密。通过人工标注的方式，来获取基于预设角色信息的对话数据。</a:t>
            </a:r>
            <a:endParaRPr lang="en-US" altLang="zh-CN" dirty="0"/>
          </a:p>
          <a:p>
            <a:r>
              <a:rPr lang="en-US" altLang="zh-CN" dirty="0"/>
              <a:t>Persona sparse</a:t>
            </a:r>
            <a:r>
              <a:rPr lang="zh-CN" altLang="en-US" dirty="0"/>
              <a:t>：角色信息稀疏。从社交媒体上收集用户的帖子和评论，并将公开的用户信息作为相应的角色信息。</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539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开放域对话系统旨在根据对话历史给出合适的对话回复。在现阶段下，无论是开放域对话生成模型还是开放域对话系统，面临的最大挑战之一就是对话回复的前后不一致。</a:t>
            </a:r>
            <a:endParaRPr lang="en-US" altLang="zh-CN" dirty="0"/>
          </a:p>
          <a:p>
            <a:r>
              <a:rPr lang="zh-CN" altLang="en-US" dirty="0"/>
              <a:t>相比于其他类型的缺点，比如缺乏常识、不具备感情等，用户对不一致现象的容忍度往往更低：说话过程中极少量的前后不一致就很容易导致用户脱离当前的对话语境，失去进一步对话的兴趣。</a:t>
            </a:r>
            <a:endParaRPr lang="en-US" altLang="zh-CN" dirty="0"/>
          </a:p>
          <a:p>
            <a:r>
              <a:rPr lang="zh-CN" altLang="en-US" dirty="0"/>
              <a:t>已有的研究工作表明，仅靠大规模的对话数据很难根除这类不一致的现象。</a:t>
            </a:r>
            <a:endParaRPr lang="en-US" altLang="zh-CN" dirty="0"/>
          </a:p>
          <a:p>
            <a:r>
              <a:rPr lang="zh-CN" altLang="en-US" dirty="0"/>
              <a:t>正因如此，后来的研究工作才会提出在对话中明确地引入角色信息。</a:t>
            </a:r>
            <a:endParaRPr lang="en-US" altLang="zh-CN" dirty="0"/>
          </a:p>
          <a:p>
            <a:endParaRPr lang="en-US" altLang="zh-CN" dirty="0"/>
          </a:p>
          <a:p>
            <a:r>
              <a:rPr lang="en-US" altLang="zh-CN" dirty="0"/>
              <a:t>Persona dense: </a:t>
            </a:r>
            <a:r>
              <a:rPr lang="zh-CN" altLang="en-US" dirty="0"/>
              <a:t>角色信息稠密。通过人工标注的方式，来获取基于预设角色信息的对话数据。</a:t>
            </a:r>
            <a:endParaRPr lang="en-US" altLang="zh-CN" dirty="0"/>
          </a:p>
          <a:p>
            <a:r>
              <a:rPr lang="en-US" altLang="zh-CN" dirty="0"/>
              <a:t>Persona sparse</a:t>
            </a:r>
            <a:r>
              <a:rPr lang="zh-CN" altLang="en-US" dirty="0"/>
              <a:t>：角色信息稀疏。从社交媒体上收集用户的帖子和评论，并将公开的用户信息作为相应的角色信息。</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为了缓解上述提到的问题，作者设计了一个新的基于</a:t>
            </a:r>
            <a:r>
              <a:rPr lang="en-US" altLang="zh-CN" dirty="0"/>
              <a:t>BERT</a:t>
            </a:r>
            <a:r>
              <a:rPr lang="zh-CN" altLang="en-US" dirty="0"/>
              <a:t>的模型，将理解能力和生成能力的获取分离开来。</a:t>
            </a:r>
            <a:endParaRPr lang="en-US" altLang="zh-CN" dirty="0"/>
          </a:p>
          <a:p>
            <a:r>
              <a:rPr lang="zh-CN" altLang="en-US" dirty="0"/>
              <a:t>一旦将两者拆分开来，无论是对话生成，还是一致性的理解，都能找到充足的数据资源来进行训练。</a:t>
            </a:r>
            <a:endParaRPr lang="en-US" altLang="zh-CN" dirty="0"/>
          </a:p>
          <a:p>
            <a:endParaRPr lang="en-US" altLang="zh-CN" dirty="0"/>
          </a:p>
          <a:p>
            <a:r>
              <a:rPr lang="en-US" altLang="zh-CN" dirty="0"/>
              <a:t>- </a:t>
            </a:r>
            <a:r>
              <a:rPr lang="zh-CN" altLang="en-US" dirty="0"/>
              <a:t>对话生成：对话数据集</a:t>
            </a:r>
            <a:endParaRPr lang="en-US" altLang="zh-CN" dirty="0"/>
          </a:p>
          <a:p>
            <a:r>
              <a:rPr lang="en-US" altLang="zh-CN" dirty="0"/>
              <a:t>- </a:t>
            </a:r>
            <a:r>
              <a:rPr lang="zh-CN" altLang="en-US" dirty="0"/>
              <a:t>对一致性理解：非对话的推理数据集，比如</a:t>
            </a:r>
            <a:r>
              <a:rPr lang="en-US" altLang="zh-CN" dirty="0"/>
              <a:t>MNLI</a:t>
            </a:r>
            <a:r>
              <a:rPr lang="zh-CN" altLang="en-US" dirty="0"/>
              <a:t>和</a:t>
            </a:r>
            <a:r>
              <a:rPr lang="en-US" altLang="zh-CN" dirty="0"/>
              <a:t>SNLI</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61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5783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02470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39635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1488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56272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353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0581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692873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95499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31639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40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dirty="0"/>
              <a:t>Title</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solidFill>
                  <a:schemeClr val="tx1"/>
                </a:soli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defRPr>
            </a:lvl2pPr>
            <a:lvl3pPr>
              <a:defRPr sz="2200">
                <a:solidFill>
                  <a:schemeClr val="tx1"/>
                </a:solidFill>
                <a:latin typeface="宋体" panose="02010600030101010101" pitchFamily="2" charset="-122"/>
                <a:ea typeface="宋体" panose="02010600030101010101" pitchFamily="2" charset="-122"/>
              </a:defRPr>
            </a:lvl3pPr>
            <a:lvl4pPr>
              <a:defRPr>
                <a:solidFill>
                  <a:schemeClr val="tx1"/>
                </a:solidFill>
                <a:latin typeface="宋体" panose="02010600030101010101" pitchFamily="2" charset="-122"/>
                <a:ea typeface="宋体" panose="02010600030101010101" pitchFamily="2" charset="-122"/>
              </a:defRPr>
            </a:lvl4pPr>
            <a:lvl5pPr>
              <a:defRPr>
                <a:solidFill>
                  <a:schemeClr val="tx1"/>
                </a:solidFill>
                <a:latin typeface="宋体" panose="02010600030101010101" pitchFamily="2" charset="-122"/>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04000" cy="603327"/>
            <a:chOff x="0" y="0"/>
            <a:chExt cx="12204000" cy="603327"/>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pic>
          <p:nvPicPr>
            <p:cNvPr id="13" name="图片 12"/>
            <p:cNvPicPr>
              <a:picLocks noChangeAspect="1"/>
            </p:cNvPicPr>
            <p:nvPr/>
          </p:nvPicPr>
          <p:blipFill>
            <a:blip r:embed="rId4"/>
            <a:stretch>
              <a:fillRect/>
            </a:stretch>
          </p:blipFill>
          <p:spPr>
            <a:xfrm>
              <a:off x="11781632" y="0"/>
              <a:ext cx="340517" cy="504825"/>
            </a:xfrm>
            <a:prstGeom prst="rect">
              <a:avLst/>
            </a:prstGeom>
          </p:spPr>
        </p:pic>
      </p:grpSp>
      <p:sp>
        <p:nvSpPr>
          <p:cNvPr id="20" name="矩形 19"/>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
        <p:nvSpPr>
          <p:cNvPr id="21" name="矩形 20"/>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8" name="矩形 7"/>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55927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05853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04000" cy="603327"/>
            <a:chOff x="0" y="0"/>
            <a:chExt cx="12204000" cy="603327"/>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pic>
          <p:nvPicPr>
            <p:cNvPr id="19" name="图片 18"/>
            <p:cNvPicPr>
              <a:picLocks noChangeAspect="1"/>
            </p:cNvPicPr>
            <p:nvPr/>
          </p:nvPicPr>
          <p:blipFill>
            <a:blip r:embed="rId14"/>
            <a:stretch>
              <a:fillRect/>
            </a:stretch>
          </p:blipFill>
          <p:spPr>
            <a:xfrm>
              <a:off x="11756232" y="0"/>
              <a:ext cx="374807" cy="504825"/>
            </a:xfrm>
            <a:prstGeom prst="rect">
              <a:avLst/>
            </a:prstGeom>
          </p:spPr>
        </p:pic>
      </p:grpSp>
      <p:sp>
        <p:nvSpPr>
          <p:cNvPr id="7" name="矩形 6"/>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12" name="矩形 11"/>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
        <p:nvSpPr>
          <p:cNvPr id="8" name="矩形 7"/>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0" indent="0" algn="l" defTabSz="914400" rtl="0" eaLnBrk="1" latinLnBrk="0" hangingPunct="1">
        <a:lnSpc>
          <a:spcPct val="90000"/>
        </a:lnSpc>
        <a:spcBef>
          <a:spcPts val="1000"/>
        </a:spcBef>
        <a:buSzPct val="75000"/>
        <a:buFont typeface="Wingdings" panose="05000000000000000000" charset="0"/>
        <a:buNone/>
        <a:defRPr lang="zh-CN" altLang="en-US" sz="2600" b="1" kern="100" spc="50" dirty="0" smtClean="0">
          <a:ln w="11430"/>
          <a:solidFill>
            <a:schemeClr val="tx1"/>
          </a:solidFill>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charset="0"/>
        <a:buChar char="l"/>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Wingdings" panose="05000000000000000000" charset="0"/>
        <a:buChar char="l"/>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1420535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7.xml"/><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450.png"/><Relationship Id="rId2" Type="http://schemas.openxmlformats.org/officeDocument/2006/relationships/notesSlide" Target="../notesSlides/notesSlide11.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customXml" Target="../ink/ink6.xml"/><Relationship Id="rId5" Type="http://schemas.openxmlformats.org/officeDocument/2006/relationships/image" Target="../media/image47.png"/><Relationship Id="rId15" Type="http://schemas.openxmlformats.org/officeDocument/2006/relationships/customXml" Target="../ink/ink8.xml"/><Relationship Id="rId10" Type="http://schemas.openxmlformats.org/officeDocument/2006/relationships/image" Target="../media/image52.png"/><Relationship Id="rId4" Type="http://schemas.openxmlformats.org/officeDocument/2006/relationships/image" Target="../media/image17.png"/><Relationship Id="rId9" Type="http://schemas.openxmlformats.org/officeDocument/2006/relationships/image" Target="../media/image51.png"/><Relationship Id="rId14" Type="http://schemas.openxmlformats.org/officeDocument/2006/relationships/image" Target="../media/image460.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6.emf"/><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55.emf"/><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480.png"/><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image" Target="../media/image60.png"/><Relationship Id="rId4" Type="http://schemas.openxmlformats.org/officeDocument/2006/relationships/customXml" Target="../ink/ink13.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520.png"/><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65.png"/><Relationship Id="rId4" Type="http://schemas.openxmlformats.org/officeDocument/2006/relationships/customXml" Target="../ink/ink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customXml" Target="../ink/ink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customXml" Target="../ink/ink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90.png"/><Relationship Id="rId5" Type="http://schemas.openxmlformats.org/officeDocument/2006/relationships/image" Target="../media/image36.png"/><Relationship Id="rId10" Type="http://schemas.openxmlformats.org/officeDocument/2006/relationships/customXml" Target="../ink/ink3.xml"/><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1551300" y="1137360"/>
            <a:ext cx="9272905" cy="1077218"/>
          </a:xfrm>
          <a:prstGeom prst="rect">
            <a:avLst/>
          </a:prstGeom>
          <a:noFill/>
        </p:spPr>
        <p:txBody>
          <a:bodyPr wrap="square" rtlCol="0">
            <a:spAutoFit/>
            <a:scene3d>
              <a:camera prst="orthographicFront"/>
              <a:lightRig rig="threePt" dir="t"/>
            </a:scene3d>
          </a:bodyPr>
          <a:lstStyle/>
          <a:p>
            <a:pPr algn="ctr"/>
            <a:r>
              <a:rPr lang="en-US" altLang="zh-CN" sz="3200" b="1" dirty="0" err="1">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BoB</a:t>
            </a:r>
            <a:r>
              <a:rPr lang="en-US" altLang="zh-CN" sz="3200" b="1"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BERT Over BERT for Training Persona-based Dialogue Models from Limited Personalized Data</a:t>
            </a:r>
          </a:p>
        </p:txBody>
      </p:sp>
      <p:sp>
        <p:nvSpPr>
          <p:cNvPr id="2" name="文本框 1"/>
          <p:cNvSpPr txBox="1"/>
          <p:nvPr/>
        </p:nvSpPr>
        <p:spPr>
          <a:xfrm>
            <a:off x="7817485" y="6156325"/>
            <a:ext cx="3129280" cy="337185"/>
          </a:xfrm>
          <a:prstGeom prst="rect">
            <a:avLst/>
          </a:prstGeom>
          <a:noFill/>
        </p:spPr>
        <p:txBody>
          <a:bodyPr wrap="square" rtlCol="0">
            <a:spAutoFit/>
          </a:bodyPr>
          <a:lstStyle/>
          <a:p>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16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Dongdong</a:t>
            </a:r>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Hu</a:t>
            </a:r>
          </a:p>
        </p:txBody>
      </p:sp>
      <p:pic>
        <p:nvPicPr>
          <p:cNvPr id="24" name="图片 23"/>
          <p:cNvPicPr>
            <a:picLocks noChangeAspect="1"/>
          </p:cNvPicPr>
          <p:nvPr/>
        </p:nvPicPr>
        <p:blipFill>
          <a:blip r:embed="rId7"/>
          <a:stretch>
            <a:fillRect/>
          </a:stretch>
        </p:blipFill>
        <p:spPr>
          <a:xfrm>
            <a:off x="10755086" y="5894738"/>
            <a:ext cx="1436914" cy="963262"/>
          </a:xfrm>
          <a:prstGeom prst="rect">
            <a:avLst/>
          </a:prstGeom>
        </p:spPr>
      </p:pic>
      <p:sp>
        <p:nvSpPr>
          <p:cNvPr id="12" name="文本框 11"/>
          <p:cNvSpPr txBox="1"/>
          <p:nvPr/>
        </p:nvSpPr>
        <p:spPr>
          <a:xfrm>
            <a:off x="1551300" y="4972146"/>
            <a:ext cx="9089390" cy="368300"/>
          </a:xfrm>
          <a:prstGeom prst="rect">
            <a:avLst/>
          </a:prstGeom>
          <a:noFill/>
        </p:spPr>
        <p:txBody>
          <a:bodyPr wrap="square" rtlCol="0" anchor="t">
            <a:spAutoFit/>
          </a:bodyPr>
          <a:lstStyle/>
          <a:p>
            <a:pPr algn="ctr"/>
            <a:r>
              <a:rPr lang="en-US" altLang="zh-CN" dirty="0">
                <a:solidFill>
                  <a:schemeClr val="bg1">
                    <a:lumMod val="65000"/>
                  </a:schemeClr>
                </a:solidFill>
                <a:latin typeface="Times New Roman" panose="02020603050405020304" pitchFamily="18" charset="0"/>
                <a:cs typeface="Times New Roman" panose="02020603050405020304" pitchFamily="18" charset="0"/>
              </a:rPr>
              <a:t>ACL-</a:t>
            </a:r>
            <a:r>
              <a:rPr lang="en-US" dirty="0">
                <a:solidFill>
                  <a:schemeClr val="bg1">
                    <a:lumMod val="65000"/>
                  </a:schemeClr>
                </a:solidFill>
                <a:latin typeface="Times New Roman" panose="02020603050405020304" pitchFamily="18" charset="0"/>
                <a:cs typeface="Times New Roman" panose="02020603050405020304" pitchFamily="18" charset="0"/>
              </a:rPr>
              <a:t>2021</a:t>
            </a:r>
          </a:p>
        </p:txBody>
      </p:sp>
      <p:sp>
        <p:nvSpPr>
          <p:cNvPr id="4" name="文本框 3"/>
          <p:cNvSpPr txBox="1"/>
          <p:nvPr/>
        </p:nvSpPr>
        <p:spPr>
          <a:xfrm>
            <a:off x="1643057" y="4566984"/>
            <a:ext cx="9089390" cy="337185"/>
          </a:xfrm>
          <a:prstGeom prst="rect">
            <a:avLst/>
          </a:prstGeom>
          <a:noFill/>
        </p:spPr>
        <p:txBody>
          <a:bodyPr wrap="square" rtlCol="0" anchor="t">
            <a:spAutoFit/>
          </a:bodyPr>
          <a:lstStyle/>
          <a:p>
            <a:pPr algn="ctr">
              <a:buClrTx/>
              <a:buSzTx/>
              <a:buFontTx/>
            </a:pPr>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https://github.com/songhaoyu/BoB</a:t>
            </a:r>
          </a:p>
        </p:txBody>
      </p:sp>
      <p:pic>
        <p:nvPicPr>
          <p:cNvPr id="6" name="图片 5">
            <a:extLst>
              <a:ext uri="{FF2B5EF4-FFF2-40B4-BE49-F238E27FC236}">
                <a16:creationId xmlns:a16="http://schemas.microsoft.com/office/drawing/2014/main" id="{D7294F8E-EED5-440D-93AE-240ED49BD38C}"/>
              </a:ext>
            </a:extLst>
          </p:cNvPr>
          <p:cNvPicPr>
            <a:picLocks noChangeAspect="1"/>
          </p:cNvPicPr>
          <p:nvPr/>
        </p:nvPicPr>
        <p:blipFill>
          <a:blip r:embed="rId8"/>
          <a:stretch>
            <a:fillRect/>
          </a:stretch>
        </p:blipFill>
        <p:spPr>
          <a:xfrm>
            <a:off x="2042737" y="2431129"/>
            <a:ext cx="8290030" cy="1874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838200" y="760936"/>
            <a:ext cx="10515600" cy="482946"/>
          </a:xfrm>
        </p:spPr>
        <p:txBody>
          <a:bodyPr/>
          <a:lstStyle/>
          <a:p>
            <a:r>
              <a:rPr lang="en-US" altLang="zh-CN" dirty="0">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6FBF9315-AF56-4C76-BBD3-3891B4C3D8D2}"/>
              </a:ext>
            </a:extLst>
          </p:cNvPr>
          <p:cNvPicPr>
            <a:picLocks noChangeAspect="1"/>
          </p:cNvPicPr>
          <p:nvPr/>
        </p:nvPicPr>
        <p:blipFill>
          <a:blip r:embed="rId3"/>
          <a:stretch>
            <a:fillRect/>
          </a:stretch>
        </p:blipFill>
        <p:spPr>
          <a:xfrm>
            <a:off x="5719564" y="2437225"/>
            <a:ext cx="4406270" cy="942430"/>
          </a:xfrm>
          <a:prstGeom prst="rect">
            <a:avLst/>
          </a:prstGeom>
        </p:spPr>
      </p:pic>
      <p:pic>
        <p:nvPicPr>
          <p:cNvPr id="6" name="图片 5">
            <a:extLst>
              <a:ext uri="{FF2B5EF4-FFF2-40B4-BE49-F238E27FC236}">
                <a16:creationId xmlns:a16="http://schemas.microsoft.com/office/drawing/2014/main" id="{528D1EC4-77BE-415D-9AC1-BC220E840B23}"/>
              </a:ext>
            </a:extLst>
          </p:cNvPr>
          <p:cNvPicPr>
            <a:picLocks noChangeAspect="1"/>
          </p:cNvPicPr>
          <p:nvPr/>
        </p:nvPicPr>
        <p:blipFill>
          <a:blip r:embed="rId4"/>
          <a:stretch>
            <a:fillRect/>
          </a:stretch>
        </p:blipFill>
        <p:spPr>
          <a:xfrm>
            <a:off x="5842120" y="3647512"/>
            <a:ext cx="4648049" cy="648942"/>
          </a:xfrm>
          <a:prstGeom prst="rect">
            <a:avLst/>
          </a:prstGeom>
        </p:spPr>
      </p:pic>
      <p:pic>
        <p:nvPicPr>
          <p:cNvPr id="11" name="图片 10">
            <a:extLst>
              <a:ext uri="{FF2B5EF4-FFF2-40B4-BE49-F238E27FC236}">
                <a16:creationId xmlns:a16="http://schemas.microsoft.com/office/drawing/2014/main" id="{EF4CF576-7D08-45CC-AA9E-F82B26CB46BB}"/>
              </a:ext>
            </a:extLst>
          </p:cNvPr>
          <p:cNvPicPr>
            <a:picLocks noChangeAspect="1"/>
          </p:cNvPicPr>
          <p:nvPr/>
        </p:nvPicPr>
        <p:blipFill rotWithShape="1">
          <a:blip r:embed="rId5"/>
          <a:srcRect r="27635"/>
          <a:stretch/>
        </p:blipFill>
        <p:spPr>
          <a:xfrm>
            <a:off x="8299103" y="4636056"/>
            <a:ext cx="317110" cy="400106"/>
          </a:xfrm>
          <a:prstGeom prst="rect">
            <a:avLst/>
          </a:prstGeom>
        </p:spPr>
      </p:pic>
      <p:pic>
        <p:nvPicPr>
          <p:cNvPr id="15" name="图片 14">
            <a:extLst>
              <a:ext uri="{FF2B5EF4-FFF2-40B4-BE49-F238E27FC236}">
                <a16:creationId xmlns:a16="http://schemas.microsoft.com/office/drawing/2014/main" id="{7ED7E964-4D9F-4CD3-A171-32D2C3E9635F}"/>
              </a:ext>
            </a:extLst>
          </p:cNvPr>
          <p:cNvPicPr>
            <a:picLocks noChangeAspect="1"/>
          </p:cNvPicPr>
          <p:nvPr/>
        </p:nvPicPr>
        <p:blipFill rotWithShape="1">
          <a:blip r:embed="rId6"/>
          <a:srcRect l="4462" r="40284" b="19296"/>
          <a:stretch/>
        </p:blipFill>
        <p:spPr>
          <a:xfrm>
            <a:off x="394020" y="1928778"/>
            <a:ext cx="4431068" cy="3437468"/>
          </a:xfrm>
          <a:prstGeom prst="rect">
            <a:avLst/>
          </a:prstGeom>
        </p:spPr>
      </p:pic>
      <p:sp>
        <p:nvSpPr>
          <p:cNvPr id="8" name="文本框 7">
            <a:extLst>
              <a:ext uri="{FF2B5EF4-FFF2-40B4-BE49-F238E27FC236}">
                <a16:creationId xmlns:a16="http://schemas.microsoft.com/office/drawing/2014/main" id="{E7CC04E2-B8AF-40C0-8676-1805CDC15853}"/>
              </a:ext>
            </a:extLst>
          </p:cNvPr>
          <p:cNvSpPr txBox="1"/>
          <p:nvPr/>
        </p:nvSpPr>
        <p:spPr>
          <a:xfrm>
            <a:off x="5719564" y="1792591"/>
            <a:ext cx="6102350" cy="461665"/>
          </a:xfrm>
          <a:prstGeom prst="rect">
            <a:avLst/>
          </a:prstGeom>
          <a:noFill/>
        </p:spPr>
        <p:txBody>
          <a:bodyPr wrap="square">
            <a:spAutoFit/>
          </a:bodyPr>
          <a:lstStyle/>
          <a:p>
            <a:r>
              <a:rPr lang="en-US" altLang="zh-CN" sz="2400" b="1" dirty="0">
                <a:solidFill>
                  <a:srgbClr val="000000"/>
                </a:solidFill>
                <a:effectLst/>
                <a:latin typeface="NimbusRomNo9L-Medi"/>
              </a:rPr>
              <a:t>Consistency Understanding Decoder </a:t>
            </a:r>
            <a:endParaRPr lang="zh-CN" altLang="en-US" sz="2400" dirty="0"/>
          </a:p>
        </p:txBody>
      </p:sp>
      <p:pic>
        <p:nvPicPr>
          <p:cNvPr id="5" name="图片 4">
            <a:extLst>
              <a:ext uri="{FF2B5EF4-FFF2-40B4-BE49-F238E27FC236}">
                <a16:creationId xmlns:a16="http://schemas.microsoft.com/office/drawing/2014/main" id="{9EC12189-6F25-4F06-BE01-4FD1FD98AB6B}"/>
              </a:ext>
            </a:extLst>
          </p:cNvPr>
          <p:cNvPicPr>
            <a:picLocks noChangeAspect="1"/>
          </p:cNvPicPr>
          <p:nvPr/>
        </p:nvPicPr>
        <p:blipFill rotWithShape="1">
          <a:blip r:embed="rId7"/>
          <a:srcRect t="11972"/>
          <a:stretch/>
        </p:blipFill>
        <p:spPr>
          <a:xfrm>
            <a:off x="6902555" y="4594533"/>
            <a:ext cx="382929" cy="483152"/>
          </a:xfrm>
          <a:prstGeom prst="rect">
            <a:avLst/>
          </a:prstGeom>
        </p:spPr>
      </p:pic>
      <mc:AlternateContent xmlns:mc="http://schemas.openxmlformats.org/markup-compatibility/2006" xmlns:p14="http://schemas.microsoft.com/office/powerpoint/2010/main">
        <mc:Choice Requires="p14">
          <p:contentPart p14:bwMode="auto" r:id="rId8">
            <p14:nvContentPartPr>
              <p14:cNvPr id="4" name="墨迹 3">
                <a:extLst>
                  <a:ext uri="{FF2B5EF4-FFF2-40B4-BE49-F238E27FC236}">
                    <a16:creationId xmlns:a16="http://schemas.microsoft.com/office/drawing/2014/main" id="{FEA8D222-F8FF-4071-BB08-FBA9CA91C62A}"/>
                  </a:ext>
                </a:extLst>
              </p14:cNvPr>
              <p14:cNvContentPartPr/>
              <p14:nvPr/>
            </p14:nvContentPartPr>
            <p14:xfrm>
              <a:off x="146160" y="2908440"/>
              <a:ext cx="495720" cy="546480"/>
            </p14:xfrm>
          </p:contentPart>
        </mc:Choice>
        <mc:Fallback xmlns="">
          <p:pic>
            <p:nvPicPr>
              <p:cNvPr id="4" name="墨迹 3">
                <a:extLst>
                  <a:ext uri="{FF2B5EF4-FFF2-40B4-BE49-F238E27FC236}">
                    <a16:creationId xmlns:a16="http://schemas.microsoft.com/office/drawing/2014/main" id="{FEA8D222-F8FF-4071-BB08-FBA9CA91C62A}"/>
                  </a:ext>
                </a:extLst>
              </p:cNvPr>
              <p:cNvPicPr/>
              <p:nvPr/>
            </p:nvPicPr>
            <p:blipFill>
              <a:blip r:embed="rId12"/>
              <a:stretch>
                <a:fillRect/>
              </a:stretch>
            </p:blipFill>
            <p:spPr>
              <a:xfrm>
                <a:off x="136800" y="2899080"/>
                <a:ext cx="514440" cy="5652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6" name="图片 5">
            <a:extLst>
              <a:ext uri="{FF2B5EF4-FFF2-40B4-BE49-F238E27FC236}">
                <a16:creationId xmlns:a16="http://schemas.microsoft.com/office/drawing/2014/main" id="{C1989AF1-1838-44EA-8965-595EDD5DF537}"/>
              </a:ext>
            </a:extLst>
          </p:cNvPr>
          <p:cNvPicPr>
            <a:picLocks noChangeAspect="1"/>
          </p:cNvPicPr>
          <p:nvPr/>
        </p:nvPicPr>
        <p:blipFill>
          <a:blip r:embed="rId3"/>
          <a:stretch>
            <a:fillRect/>
          </a:stretch>
        </p:blipFill>
        <p:spPr>
          <a:xfrm>
            <a:off x="8142973" y="1928779"/>
            <a:ext cx="4049026" cy="1157346"/>
          </a:xfrm>
          <a:prstGeom prst="rect">
            <a:avLst/>
          </a:prstGeom>
        </p:spPr>
      </p:pic>
      <p:sp>
        <p:nvSpPr>
          <p:cNvPr id="16" name="文本框 15">
            <a:extLst>
              <a:ext uri="{FF2B5EF4-FFF2-40B4-BE49-F238E27FC236}">
                <a16:creationId xmlns:a16="http://schemas.microsoft.com/office/drawing/2014/main" id="{9ED81347-5BC7-4341-ADBE-29E354097BF6}"/>
              </a:ext>
            </a:extLst>
          </p:cNvPr>
          <p:cNvSpPr txBox="1"/>
          <p:nvPr/>
        </p:nvSpPr>
        <p:spPr>
          <a:xfrm>
            <a:off x="7517846" y="1297871"/>
            <a:ext cx="4352925" cy="461665"/>
          </a:xfrm>
          <a:prstGeom prst="rect">
            <a:avLst/>
          </a:prstGeom>
          <a:noFill/>
        </p:spPr>
        <p:txBody>
          <a:bodyPr wrap="square">
            <a:spAutoFit/>
          </a:bodyPr>
          <a:lstStyle/>
          <a:p>
            <a:r>
              <a:rPr lang="en-US" altLang="zh-CN" sz="2400" b="1" dirty="0">
                <a:solidFill>
                  <a:srgbClr val="000000"/>
                </a:solidFill>
                <a:effectLst/>
                <a:latin typeface="NimbusRomNo9L-Medi"/>
              </a:rPr>
              <a:t>Training Objectives </a:t>
            </a:r>
            <a:endParaRPr lang="zh-CN" altLang="en-US" sz="2400" dirty="0"/>
          </a:p>
        </p:txBody>
      </p:sp>
      <p:pic>
        <p:nvPicPr>
          <p:cNvPr id="18" name="图片 17">
            <a:extLst>
              <a:ext uri="{FF2B5EF4-FFF2-40B4-BE49-F238E27FC236}">
                <a16:creationId xmlns:a16="http://schemas.microsoft.com/office/drawing/2014/main" id="{E924EB3C-A5A3-41F4-969E-8AD3F1C3785B}"/>
              </a:ext>
            </a:extLst>
          </p:cNvPr>
          <p:cNvPicPr>
            <a:picLocks noChangeAspect="1"/>
          </p:cNvPicPr>
          <p:nvPr/>
        </p:nvPicPr>
        <p:blipFill rotWithShape="1">
          <a:blip r:embed="rId4"/>
          <a:srcRect l="4462" r="3376" b="21246"/>
          <a:stretch/>
        </p:blipFill>
        <p:spPr>
          <a:xfrm>
            <a:off x="0" y="1928777"/>
            <a:ext cx="7716251" cy="3502111"/>
          </a:xfrm>
          <a:prstGeom prst="rect">
            <a:avLst/>
          </a:prstGeom>
        </p:spPr>
      </p:pic>
      <p:pic>
        <p:nvPicPr>
          <p:cNvPr id="10" name="图片 9">
            <a:extLst>
              <a:ext uri="{FF2B5EF4-FFF2-40B4-BE49-F238E27FC236}">
                <a16:creationId xmlns:a16="http://schemas.microsoft.com/office/drawing/2014/main" id="{99BBF316-9E15-4A62-9893-B1982E7F9878}"/>
              </a:ext>
            </a:extLst>
          </p:cNvPr>
          <p:cNvPicPr>
            <a:picLocks noChangeAspect="1"/>
          </p:cNvPicPr>
          <p:nvPr/>
        </p:nvPicPr>
        <p:blipFill>
          <a:blip r:embed="rId5"/>
          <a:stretch>
            <a:fillRect/>
          </a:stretch>
        </p:blipFill>
        <p:spPr>
          <a:xfrm>
            <a:off x="8085220" y="3176706"/>
            <a:ext cx="4164531" cy="824837"/>
          </a:xfrm>
          <a:prstGeom prst="rect">
            <a:avLst/>
          </a:prstGeom>
        </p:spPr>
      </p:pic>
      <p:pic>
        <p:nvPicPr>
          <p:cNvPr id="3" name="图片 2">
            <a:extLst>
              <a:ext uri="{FF2B5EF4-FFF2-40B4-BE49-F238E27FC236}">
                <a16:creationId xmlns:a16="http://schemas.microsoft.com/office/drawing/2014/main" id="{5A694ECD-3CCC-4AA1-BCA1-73E88E89A77C}"/>
              </a:ext>
            </a:extLst>
          </p:cNvPr>
          <p:cNvPicPr>
            <a:picLocks noChangeAspect="1"/>
          </p:cNvPicPr>
          <p:nvPr/>
        </p:nvPicPr>
        <p:blipFill>
          <a:blip r:embed="rId6"/>
          <a:stretch>
            <a:fillRect/>
          </a:stretch>
        </p:blipFill>
        <p:spPr>
          <a:xfrm>
            <a:off x="8376003" y="3872147"/>
            <a:ext cx="3282835" cy="821147"/>
          </a:xfrm>
          <a:prstGeom prst="rect">
            <a:avLst/>
          </a:prstGeom>
        </p:spPr>
      </p:pic>
      <p:pic>
        <p:nvPicPr>
          <p:cNvPr id="5" name="图片 4">
            <a:extLst>
              <a:ext uri="{FF2B5EF4-FFF2-40B4-BE49-F238E27FC236}">
                <a16:creationId xmlns:a16="http://schemas.microsoft.com/office/drawing/2014/main" id="{649A0C09-6B34-4BEC-B8B6-3767793B03AD}"/>
              </a:ext>
            </a:extLst>
          </p:cNvPr>
          <p:cNvPicPr>
            <a:picLocks noChangeAspect="1"/>
          </p:cNvPicPr>
          <p:nvPr/>
        </p:nvPicPr>
        <p:blipFill>
          <a:blip r:embed="rId7"/>
          <a:stretch>
            <a:fillRect/>
          </a:stretch>
        </p:blipFill>
        <p:spPr>
          <a:xfrm>
            <a:off x="8393229" y="4693294"/>
            <a:ext cx="3359924" cy="878100"/>
          </a:xfrm>
          <a:prstGeom prst="rect">
            <a:avLst/>
          </a:prstGeom>
        </p:spPr>
      </p:pic>
      <p:pic>
        <p:nvPicPr>
          <p:cNvPr id="4" name="图片 3">
            <a:extLst>
              <a:ext uri="{FF2B5EF4-FFF2-40B4-BE49-F238E27FC236}">
                <a16:creationId xmlns:a16="http://schemas.microsoft.com/office/drawing/2014/main" id="{3F9E6B6F-8FEE-4DD7-9795-C4B3AC73615E}"/>
              </a:ext>
            </a:extLst>
          </p:cNvPr>
          <p:cNvPicPr>
            <a:picLocks noChangeAspect="1"/>
          </p:cNvPicPr>
          <p:nvPr/>
        </p:nvPicPr>
        <p:blipFill>
          <a:blip r:embed="rId8"/>
          <a:stretch>
            <a:fillRect/>
          </a:stretch>
        </p:blipFill>
        <p:spPr>
          <a:xfrm>
            <a:off x="8745655" y="5663942"/>
            <a:ext cx="2568358" cy="390580"/>
          </a:xfrm>
          <a:prstGeom prst="rect">
            <a:avLst/>
          </a:prstGeom>
        </p:spPr>
      </p:pic>
      <p:pic>
        <p:nvPicPr>
          <p:cNvPr id="8" name="图片 7">
            <a:extLst>
              <a:ext uri="{FF2B5EF4-FFF2-40B4-BE49-F238E27FC236}">
                <a16:creationId xmlns:a16="http://schemas.microsoft.com/office/drawing/2014/main" id="{51407B41-0999-4F48-864A-C13EE63C96C3}"/>
              </a:ext>
            </a:extLst>
          </p:cNvPr>
          <p:cNvPicPr>
            <a:picLocks noChangeAspect="1"/>
          </p:cNvPicPr>
          <p:nvPr/>
        </p:nvPicPr>
        <p:blipFill>
          <a:blip r:embed="rId9"/>
          <a:stretch>
            <a:fillRect/>
          </a:stretch>
        </p:blipFill>
        <p:spPr>
          <a:xfrm>
            <a:off x="8540580" y="6180489"/>
            <a:ext cx="2748605" cy="422071"/>
          </a:xfrm>
          <a:prstGeom prst="rect">
            <a:avLst/>
          </a:prstGeom>
        </p:spPr>
      </p:pic>
      <p:pic>
        <p:nvPicPr>
          <p:cNvPr id="2" name="图片 1">
            <a:extLst>
              <a:ext uri="{FF2B5EF4-FFF2-40B4-BE49-F238E27FC236}">
                <a16:creationId xmlns:a16="http://schemas.microsoft.com/office/drawing/2014/main" id="{6FDE51E5-4B55-4A19-8243-ABF21C78E4EF}"/>
              </a:ext>
            </a:extLst>
          </p:cNvPr>
          <p:cNvPicPr>
            <a:picLocks noChangeAspect="1"/>
          </p:cNvPicPr>
          <p:nvPr/>
        </p:nvPicPr>
        <p:blipFill>
          <a:blip r:embed="rId10"/>
          <a:stretch>
            <a:fillRect/>
          </a:stretch>
        </p:blipFill>
        <p:spPr>
          <a:xfrm>
            <a:off x="1402589" y="5473989"/>
            <a:ext cx="4000684" cy="1128572"/>
          </a:xfrm>
          <a:prstGeom prst="rect">
            <a:avLst/>
          </a:prstGeom>
        </p:spPr>
      </p:pic>
      <mc:AlternateContent xmlns:mc="http://schemas.openxmlformats.org/markup-compatibility/2006" xmlns:p14="http://schemas.microsoft.com/office/powerpoint/2010/main">
        <mc:Choice Requires="p14">
          <p:contentPart p14:bwMode="auto" r:id="rId11">
            <p14:nvContentPartPr>
              <p14:cNvPr id="7" name="墨迹 6">
                <a:extLst>
                  <a:ext uri="{FF2B5EF4-FFF2-40B4-BE49-F238E27FC236}">
                    <a16:creationId xmlns:a16="http://schemas.microsoft.com/office/drawing/2014/main" id="{0C3EFBC7-E4E5-4B4A-BD55-838DF3981F61}"/>
                  </a:ext>
                </a:extLst>
              </p14:cNvPr>
              <p14:cNvContentPartPr/>
              <p14:nvPr/>
            </p14:nvContentPartPr>
            <p14:xfrm>
              <a:off x="4997520" y="1911240"/>
              <a:ext cx="4000680" cy="660960"/>
            </p14:xfrm>
          </p:contentPart>
        </mc:Choice>
        <mc:Fallback xmlns="">
          <p:pic>
            <p:nvPicPr>
              <p:cNvPr id="7" name="墨迹 6">
                <a:extLst>
                  <a:ext uri="{FF2B5EF4-FFF2-40B4-BE49-F238E27FC236}">
                    <a16:creationId xmlns:a16="http://schemas.microsoft.com/office/drawing/2014/main" id="{0C3EFBC7-E4E5-4B4A-BD55-838DF3981F61}"/>
                  </a:ext>
                </a:extLst>
              </p:cNvPr>
              <p:cNvPicPr/>
              <p:nvPr/>
            </p:nvPicPr>
            <p:blipFill>
              <a:blip r:embed="rId12"/>
              <a:stretch>
                <a:fillRect/>
              </a:stretch>
            </p:blipFill>
            <p:spPr>
              <a:xfrm>
                <a:off x="4988160" y="1901880"/>
                <a:ext cx="401940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墨迹 8">
                <a:extLst>
                  <a:ext uri="{FF2B5EF4-FFF2-40B4-BE49-F238E27FC236}">
                    <a16:creationId xmlns:a16="http://schemas.microsoft.com/office/drawing/2014/main" id="{FEDD5E61-11C3-4B16-8B43-6F4EEC76BF69}"/>
                  </a:ext>
                </a:extLst>
              </p14:cNvPr>
              <p14:cNvContentPartPr/>
              <p14:nvPr/>
            </p14:nvContentPartPr>
            <p14:xfrm>
              <a:off x="2311560" y="1174680"/>
              <a:ext cx="8832960" cy="4280400"/>
            </p14:xfrm>
          </p:contentPart>
        </mc:Choice>
        <mc:Fallback xmlns="">
          <p:pic>
            <p:nvPicPr>
              <p:cNvPr id="9" name="墨迹 8">
                <a:extLst>
                  <a:ext uri="{FF2B5EF4-FFF2-40B4-BE49-F238E27FC236}">
                    <a16:creationId xmlns:a16="http://schemas.microsoft.com/office/drawing/2014/main" id="{FEDD5E61-11C3-4B16-8B43-6F4EEC76BF69}"/>
                  </a:ext>
                </a:extLst>
              </p:cNvPr>
              <p:cNvPicPr/>
              <p:nvPr/>
            </p:nvPicPr>
            <p:blipFill>
              <a:blip r:embed="rId14"/>
              <a:stretch>
                <a:fillRect/>
              </a:stretch>
            </p:blipFill>
            <p:spPr>
              <a:xfrm>
                <a:off x="2302200" y="1165320"/>
                <a:ext cx="8851680" cy="4299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墨迹 10">
                <a:extLst>
                  <a:ext uri="{FF2B5EF4-FFF2-40B4-BE49-F238E27FC236}">
                    <a16:creationId xmlns:a16="http://schemas.microsoft.com/office/drawing/2014/main" id="{0D615BA8-8BCC-4B24-8F90-B73542237E6F}"/>
                  </a:ext>
                </a:extLst>
              </p14:cNvPr>
              <p14:cNvContentPartPr/>
              <p14:nvPr/>
            </p14:nvContentPartPr>
            <p14:xfrm>
              <a:off x="285840" y="1784520"/>
              <a:ext cx="10928520" cy="4356360"/>
            </p14:xfrm>
          </p:contentPart>
        </mc:Choice>
        <mc:Fallback>
          <p:pic>
            <p:nvPicPr>
              <p:cNvPr id="11" name="墨迹 10">
                <a:extLst>
                  <a:ext uri="{FF2B5EF4-FFF2-40B4-BE49-F238E27FC236}">
                    <a16:creationId xmlns:a16="http://schemas.microsoft.com/office/drawing/2014/main" id="{0D615BA8-8BCC-4B24-8F90-B73542237E6F}"/>
                  </a:ext>
                </a:extLst>
              </p:cNvPr>
              <p:cNvPicPr/>
              <p:nvPr/>
            </p:nvPicPr>
            <p:blipFill>
              <a:blip r:embed="rId16"/>
              <a:stretch>
                <a:fillRect/>
              </a:stretch>
            </p:blipFill>
            <p:spPr>
              <a:xfrm>
                <a:off x="276480" y="1775160"/>
                <a:ext cx="10947240" cy="4375080"/>
              </a:xfrm>
              <a:prstGeom prst="rect">
                <a:avLst/>
              </a:prstGeom>
            </p:spPr>
          </p:pic>
        </mc:Fallback>
      </mc:AlternateContent>
    </p:spTree>
    <p:extLst>
      <p:ext uri="{BB962C8B-B14F-4D97-AF65-F5344CB8AC3E}">
        <p14:creationId xmlns:p14="http://schemas.microsoft.com/office/powerpoint/2010/main" val="382816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47765A-A133-4AA6-8E0F-09DCA465FF89}"/>
              </a:ext>
            </a:extLst>
          </p:cNvPr>
          <p:cNvSpPr>
            <a:spLocks noGrp="1"/>
          </p:cNvSpPr>
          <p:nvPr>
            <p:ph type="title"/>
          </p:nvPr>
        </p:nvSpPr>
        <p:spPr/>
        <p:txBody>
          <a:bodyPr/>
          <a:lstStyle/>
          <a:p>
            <a:r>
              <a:rPr lang="en-US" altLang="zh-CN" dirty="0">
                <a:ea typeface="楷体" panose="02010609060101010101" pitchFamily="49" charset="-122"/>
                <a:sym typeface="+mn-ea"/>
              </a:rPr>
              <a:t>Method</a:t>
            </a:r>
            <a:endParaRPr lang="zh-CN" altLang="en-US" dirty="0"/>
          </a:p>
        </p:txBody>
      </p:sp>
      <p:pic>
        <p:nvPicPr>
          <p:cNvPr id="4" name="内容占位符 3">
            <a:extLst>
              <a:ext uri="{FF2B5EF4-FFF2-40B4-BE49-F238E27FC236}">
                <a16:creationId xmlns:a16="http://schemas.microsoft.com/office/drawing/2014/main" id="{B9DF74AA-61C7-4278-998C-F13333997C4A}"/>
              </a:ext>
            </a:extLst>
          </p:cNvPr>
          <p:cNvPicPr>
            <a:picLocks noGrp="1" noChangeAspect="1"/>
          </p:cNvPicPr>
          <p:nvPr>
            <p:ph idx="1"/>
          </p:nvPr>
        </p:nvPicPr>
        <p:blipFill>
          <a:blip r:embed="rId2"/>
          <a:stretch>
            <a:fillRect/>
          </a:stretch>
        </p:blipFill>
        <p:spPr>
          <a:xfrm>
            <a:off x="269605" y="1655789"/>
            <a:ext cx="5593653" cy="1634192"/>
          </a:xfrm>
          <a:prstGeom prst="rect">
            <a:avLst/>
          </a:prstGeom>
        </p:spPr>
      </p:pic>
      <p:pic>
        <p:nvPicPr>
          <p:cNvPr id="5" name="图片 4">
            <a:extLst>
              <a:ext uri="{FF2B5EF4-FFF2-40B4-BE49-F238E27FC236}">
                <a16:creationId xmlns:a16="http://schemas.microsoft.com/office/drawing/2014/main" id="{10E024D6-E6EE-4D32-AB48-4CD41352C783}"/>
              </a:ext>
            </a:extLst>
          </p:cNvPr>
          <p:cNvPicPr>
            <a:picLocks noChangeAspect="1"/>
          </p:cNvPicPr>
          <p:nvPr/>
        </p:nvPicPr>
        <p:blipFill>
          <a:blip r:embed="rId3"/>
          <a:stretch>
            <a:fillRect/>
          </a:stretch>
        </p:blipFill>
        <p:spPr>
          <a:xfrm>
            <a:off x="423524" y="3689734"/>
            <a:ext cx="5291468" cy="151247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墨迹 5">
                <a:extLst>
                  <a:ext uri="{FF2B5EF4-FFF2-40B4-BE49-F238E27FC236}">
                    <a16:creationId xmlns:a16="http://schemas.microsoft.com/office/drawing/2014/main" id="{847FAF3A-143B-4826-ACC7-E3E33770183C}"/>
                  </a:ext>
                </a:extLst>
              </p14:cNvPr>
              <p14:cNvContentPartPr/>
              <p14:nvPr/>
            </p14:nvContentPartPr>
            <p14:xfrm>
              <a:off x="2688674" y="2088501"/>
              <a:ext cx="2206102" cy="2975711"/>
            </p14:xfrm>
          </p:contentPart>
        </mc:Choice>
        <mc:Fallback>
          <p:pic>
            <p:nvPicPr>
              <p:cNvPr id="6" name="墨迹 5">
                <a:extLst>
                  <a:ext uri="{FF2B5EF4-FFF2-40B4-BE49-F238E27FC236}">
                    <a16:creationId xmlns:a16="http://schemas.microsoft.com/office/drawing/2014/main" id="{847FAF3A-143B-4826-ACC7-E3E33770183C}"/>
                  </a:ext>
                </a:extLst>
              </p:cNvPr>
              <p:cNvPicPr/>
              <p:nvPr/>
            </p:nvPicPr>
            <p:blipFill>
              <a:blip r:embed="rId5"/>
              <a:stretch>
                <a:fillRect/>
              </a:stretch>
            </p:blipFill>
            <p:spPr>
              <a:xfrm>
                <a:off x="2679314" y="2079141"/>
                <a:ext cx="2224822" cy="2994431"/>
              </a:xfrm>
              <a:prstGeom prst="rect">
                <a:avLst/>
              </a:prstGeom>
            </p:spPr>
          </p:pic>
        </mc:Fallback>
      </mc:AlternateContent>
      <p:sp>
        <p:nvSpPr>
          <p:cNvPr id="8" name="文本框 7">
            <a:extLst>
              <a:ext uri="{FF2B5EF4-FFF2-40B4-BE49-F238E27FC236}">
                <a16:creationId xmlns:a16="http://schemas.microsoft.com/office/drawing/2014/main" id="{075993F1-BF59-4BB9-B687-D561B746C98D}"/>
              </a:ext>
            </a:extLst>
          </p:cNvPr>
          <p:cNvSpPr txBox="1"/>
          <p:nvPr/>
        </p:nvSpPr>
        <p:spPr>
          <a:xfrm>
            <a:off x="5863258" y="1905506"/>
            <a:ext cx="6162386" cy="3046988"/>
          </a:xfrm>
          <a:prstGeom prst="rect">
            <a:avLst/>
          </a:prstGeom>
          <a:noFill/>
        </p:spPr>
        <p:txBody>
          <a:bodyPr wrap="square" rtlCol="0">
            <a:spAutoFit/>
          </a:bodyPr>
          <a:lstStyle/>
          <a:p>
            <a:pPr lvl="0" eaLnBrk="0" fontAlgn="base" hangingPunct="0">
              <a:spcBef>
                <a:spcPct val="0"/>
              </a:spcBef>
              <a:spcAft>
                <a:spcPct val="0"/>
              </a:spcAft>
            </a:pPr>
            <a:r>
              <a:rPr lang="zh-CN" altLang="zh-CN" sz="1600" dirty="0">
                <a:solidFill>
                  <a:srgbClr val="333333"/>
                </a:solidFill>
                <a:latin typeface="Consolas" panose="020B0609020204030204" pitchFamily="49" charset="0"/>
              </a:rPr>
              <a:t>persona:</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i'm terrified of scorpions. </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i am employed by the us postal service. </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i've a german shepherd named barnaby. </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my father drove a car for nascar.</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query:sorry to hear that. my dad is an army soldier.</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gold:i thank him for his service.</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response_from_d1:that's cool. i'm a train driver.</a:t>
            </a:r>
            <a:endParaRPr lang="en-US" altLang="zh-CN" sz="1600" dirty="0">
              <a:solidFill>
                <a:srgbClr val="333333"/>
              </a:solidFill>
              <a:latin typeface="Consolas" panose="020B0609020204030204" pitchFamily="49" charset="0"/>
            </a:endParaRPr>
          </a:p>
          <a:p>
            <a:pPr lvl="0" eaLnBrk="0" fontAlgn="base" hangingPunct="0">
              <a:spcBef>
                <a:spcPct val="0"/>
              </a:spcBef>
              <a:spcAft>
                <a:spcPct val="0"/>
              </a:spcAft>
            </a:pPr>
            <a:r>
              <a:rPr lang="zh-CN" altLang="zh-CN" sz="1600" dirty="0">
                <a:solidFill>
                  <a:srgbClr val="333333"/>
                </a:solidFill>
                <a:latin typeface="Consolas" panose="020B0609020204030204" pitchFamily="49" charset="0"/>
              </a:rPr>
              <a:t>response_from_d2:that's cool. i'm a bit of a canadian who works for america. </a:t>
            </a:r>
            <a:endParaRPr lang="zh-CN" altLang="zh-CN" sz="4000" dirty="0">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6">
            <p14:nvContentPartPr>
              <p14:cNvPr id="11" name="墨迹 10">
                <a:extLst>
                  <a:ext uri="{FF2B5EF4-FFF2-40B4-BE49-F238E27FC236}">
                    <a16:creationId xmlns:a16="http://schemas.microsoft.com/office/drawing/2014/main" id="{34AB95A8-EEF5-4540-B8A7-57B253EE3ECF}"/>
                  </a:ext>
                </a:extLst>
              </p14:cNvPr>
              <p14:cNvContentPartPr/>
              <p14:nvPr/>
            </p14:nvContentPartPr>
            <p14:xfrm>
              <a:off x="571320" y="1752480"/>
              <a:ext cx="9963720" cy="3035880"/>
            </p14:xfrm>
          </p:contentPart>
        </mc:Choice>
        <mc:Fallback>
          <p:pic>
            <p:nvPicPr>
              <p:cNvPr id="11" name="墨迹 10">
                <a:extLst>
                  <a:ext uri="{FF2B5EF4-FFF2-40B4-BE49-F238E27FC236}">
                    <a16:creationId xmlns:a16="http://schemas.microsoft.com/office/drawing/2014/main" id="{34AB95A8-EEF5-4540-B8A7-57B253EE3ECF}"/>
                  </a:ext>
                </a:extLst>
              </p:cNvPr>
              <p:cNvPicPr/>
              <p:nvPr/>
            </p:nvPicPr>
            <p:blipFill>
              <a:blip r:embed="rId7"/>
              <a:stretch>
                <a:fillRect/>
              </a:stretch>
            </p:blipFill>
            <p:spPr>
              <a:xfrm>
                <a:off x="561960" y="1743120"/>
                <a:ext cx="9982440" cy="3054600"/>
              </a:xfrm>
              <a:prstGeom prst="rect">
                <a:avLst/>
              </a:prstGeom>
            </p:spPr>
          </p:pic>
        </mc:Fallback>
      </mc:AlternateContent>
    </p:spTree>
    <p:extLst>
      <p:ext uri="{BB962C8B-B14F-4D97-AF65-F5344CB8AC3E}">
        <p14:creationId xmlns:p14="http://schemas.microsoft.com/office/powerpoint/2010/main" val="35436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E3D69EFB-F10A-439D-81CD-E60A871F5443}"/>
              </a:ext>
            </a:extLst>
          </p:cNvPr>
          <p:cNvPicPr>
            <a:picLocks noChangeAspect="1"/>
          </p:cNvPicPr>
          <p:nvPr/>
        </p:nvPicPr>
        <p:blipFill>
          <a:blip r:embed="rId3"/>
          <a:stretch>
            <a:fillRect/>
          </a:stretch>
        </p:blipFill>
        <p:spPr>
          <a:xfrm>
            <a:off x="3402012" y="1606549"/>
            <a:ext cx="5065232" cy="430811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墨迹 1">
                <a:extLst>
                  <a:ext uri="{FF2B5EF4-FFF2-40B4-BE49-F238E27FC236}">
                    <a16:creationId xmlns:a16="http://schemas.microsoft.com/office/drawing/2014/main" id="{5C59FBC4-10BC-4E20-B353-6D8CAD1226FB}"/>
                  </a:ext>
                </a:extLst>
              </p14:cNvPr>
              <p14:cNvContentPartPr/>
              <p14:nvPr/>
            </p14:nvContentPartPr>
            <p14:xfrm>
              <a:off x="3848040" y="2603520"/>
              <a:ext cx="3988080" cy="1479960"/>
            </p14:xfrm>
          </p:contentPart>
        </mc:Choice>
        <mc:Fallback xmlns="">
          <p:pic>
            <p:nvPicPr>
              <p:cNvPr id="2" name="墨迹 1">
                <a:extLst>
                  <a:ext uri="{FF2B5EF4-FFF2-40B4-BE49-F238E27FC236}">
                    <a16:creationId xmlns:a16="http://schemas.microsoft.com/office/drawing/2014/main" id="{5C59FBC4-10BC-4E20-B353-6D8CAD1226FB}"/>
                  </a:ext>
                </a:extLst>
              </p:cNvPr>
              <p:cNvPicPr/>
              <p:nvPr/>
            </p:nvPicPr>
            <p:blipFill>
              <a:blip r:embed="rId5"/>
              <a:stretch>
                <a:fillRect/>
              </a:stretch>
            </p:blipFill>
            <p:spPr>
              <a:xfrm>
                <a:off x="3838680" y="2594160"/>
                <a:ext cx="4006800" cy="149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墨迹 3">
                <a:extLst>
                  <a:ext uri="{FF2B5EF4-FFF2-40B4-BE49-F238E27FC236}">
                    <a16:creationId xmlns:a16="http://schemas.microsoft.com/office/drawing/2014/main" id="{90F88F0F-9833-47B4-94CB-F31280954020}"/>
                  </a:ext>
                </a:extLst>
              </p14:cNvPr>
              <p14:cNvContentPartPr/>
              <p14:nvPr/>
            </p14:nvContentPartPr>
            <p14:xfrm>
              <a:off x="3282840" y="2470320"/>
              <a:ext cx="5118480" cy="2806920"/>
            </p14:xfrm>
          </p:contentPart>
        </mc:Choice>
        <mc:Fallback>
          <p:pic>
            <p:nvPicPr>
              <p:cNvPr id="4" name="墨迹 3">
                <a:extLst>
                  <a:ext uri="{FF2B5EF4-FFF2-40B4-BE49-F238E27FC236}">
                    <a16:creationId xmlns:a16="http://schemas.microsoft.com/office/drawing/2014/main" id="{90F88F0F-9833-47B4-94CB-F31280954020}"/>
                  </a:ext>
                </a:extLst>
              </p:cNvPr>
              <p:cNvPicPr/>
              <p:nvPr/>
            </p:nvPicPr>
            <p:blipFill>
              <a:blip r:embed="rId7"/>
              <a:stretch>
                <a:fillRect/>
              </a:stretch>
            </p:blipFill>
            <p:spPr>
              <a:xfrm>
                <a:off x="3273480" y="2460960"/>
                <a:ext cx="5137200" cy="282564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08670C29-50B5-4068-A867-3301379821CF}"/>
              </a:ext>
            </a:extLst>
          </p:cNvPr>
          <p:cNvPicPr>
            <a:picLocks noChangeAspect="1"/>
          </p:cNvPicPr>
          <p:nvPr/>
        </p:nvPicPr>
        <p:blipFill>
          <a:blip r:embed="rId3"/>
          <a:stretch>
            <a:fillRect/>
          </a:stretch>
        </p:blipFill>
        <p:spPr>
          <a:xfrm>
            <a:off x="942109" y="1253474"/>
            <a:ext cx="9772650" cy="519112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a:extLst>
                  <a:ext uri="{FF2B5EF4-FFF2-40B4-BE49-F238E27FC236}">
                    <a16:creationId xmlns:a16="http://schemas.microsoft.com/office/drawing/2014/main" id="{B0F71DE2-A17C-4996-A974-445C61F626F9}"/>
                  </a:ext>
                </a:extLst>
              </p14:cNvPr>
              <p14:cNvContentPartPr/>
              <p14:nvPr/>
            </p14:nvContentPartPr>
            <p14:xfrm>
              <a:off x="1477241" y="1736420"/>
              <a:ext cx="7874640" cy="4312080"/>
            </p14:xfrm>
          </p:contentPart>
        </mc:Choice>
        <mc:Fallback>
          <p:pic>
            <p:nvPicPr>
              <p:cNvPr id="2" name="墨迹 1">
                <a:extLst>
                  <a:ext uri="{FF2B5EF4-FFF2-40B4-BE49-F238E27FC236}">
                    <a16:creationId xmlns:a16="http://schemas.microsoft.com/office/drawing/2014/main" id="{B0F71DE2-A17C-4996-A974-445C61F626F9}"/>
                  </a:ext>
                </a:extLst>
              </p:cNvPr>
              <p:cNvPicPr/>
              <p:nvPr/>
            </p:nvPicPr>
            <p:blipFill>
              <a:blip r:embed="rId5"/>
              <a:stretch>
                <a:fillRect/>
              </a:stretch>
            </p:blipFill>
            <p:spPr>
              <a:xfrm>
                <a:off x="1467881" y="1727060"/>
                <a:ext cx="7893360" cy="433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墨迹 3">
                <a:extLst>
                  <a:ext uri="{FF2B5EF4-FFF2-40B4-BE49-F238E27FC236}">
                    <a16:creationId xmlns:a16="http://schemas.microsoft.com/office/drawing/2014/main" id="{82EF4A14-9F74-4BE4-B18D-7C2EAFFC8B69}"/>
                  </a:ext>
                </a:extLst>
              </p14:cNvPr>
              <p14:cNvContentPartPr/>
              <p14:nvPr/>
            </p14:nvContentPartPr>
            <p14:xfrm>
              <a:off x="1085760" y="1289160"/>
              <a:ext cx="7106040" cy="4750200"/>
            </p14:xfrm>
          </p:contentPart>
        </mc:Choice>
        <mc:Fallback>
          <p:pic>
            <p:nvPicPr>
              <p:cNvPr id="4" name="墨迹 3">
                <a:extLst>
                  <a:ext uri="{FF2B5EF4-FFF2-40B4-BE49-F238E27FC236}">
                    <a16:creationId xmlns:a16="http://schemas.microsoft.com/office/drawing/2014/main" id="{82EF4A14-9F74-4BE4-B18D-7C2EAFFC8B69}"/>
                  </a:ext>
                </a:extLst>
              </p:cNvPr>
              <p:cNvPicPr/>
              <p:nvPr/>
            </p:nvPicPr>
            <p:blipFill>
              <a:blip r:embed="rId7"/>
              <a:stretch>
                <a:fillRect/>
              </a:stretch>
            </p:blipFill>
            <p:spPr>
              <a:xfrm>
                <a:off x="1076400" y="1279800"/>
                <a:ext cx="7124760" cy="476892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4" name="图片 3">
            <a:extLst>
              <a:ext uri="{FF2B5EF4-FFF2-40B4-BE49-F238E27FC236}">
                <a16:creationId xmlns:a16="http://schemas.microsoft.com/office/drawing/2014/main" id="{737575C9-22C6-4D82-B653-636E312B2313}"/>
              </a:ext>
            </a:extLst>
          </p:cNvPr>
          <p:cNvPicPr>
            <a:picLocks noChangeAspect="1"/>
          </p:cNvPicPr>
          <p:nvPr/>
        </p:nvPicPr>
        <p:blipFill>
          <a:blip r:embed="rId3"/>
          <a:stretch>
            <a:fillRect/>
          </a:stretch>
        </p:blipFill>
        <p:spPr>
          <a:xfrm>
            <a:off x="1257300" y="1982482"/>
            <a:ext cx="9677400" cy="366712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墨迹 1">
                <a:extLst>
                  <a:ext uri="{FF2B5EF4-FFF2-40B4-BE49-F238E27FC236}">
                    <a16:creationId xmlns:a16="http://schemas.microsoft.com/office/drawing/2014/main" id="{831B9D65-3A32-4B9B-A1D1-2CCFC9EAC2D1}"/>
                  </a:ext>
                </a:extLst>
              </p14:cNvPr>
              <p14:cNvContentPartPr/>
              <p14:nvPr/>
            </p14:nvContentPartPr>
            <p14:xfrm>
              <a:off x="1701720" y="4317840"/>
              <a:ext cx="432360" cy="451440"/>
            </p14:xfrm>
          </p:contentPart>
        </mc:Choice>
        <mc:Fallback xmlns="">
          <p:pic>
            <p:nvPicPr>
              <p:cNvPr id="2" name="墨迹 1">
                <a:extLst>
                  <a:ext uri="{FF2B5EF4-FFF2-40B4-BE49-F238E27FC236}">
                    <a16:creationId xmlns:a16="http://schemas.microsoft.com/office/drawing/2014/main" id="{831B9D65-3A32-4B9B-A1D1-2CCFC9EAC2D1}"/>
                  </a:ext>
                </a:extLst>
              </p:cNvPr>
              <p:cNvPicPr/>
              <p:nvPr/>
            </p:nvPicPr>
            <p:blipFill>
              <a:blip r:embed="rId5"/>
              <a:stretch>
                <a:fillRect/>
              </a:stretch>
            </p:blipFill>
            <p:spPr>
              <a:xfrm>
                <a:off x="1692360" y="4308480"/>
                <a:ext cx="45108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墨迹 2">
                <a:extLst>
                  <a:ext uri="{FF2B5EF4-FFF2-40B4-BE49-F238E27FC236}">
                    <a16:creationId xmlns:a16="http://schemas.microsoft.com/office/drawing/2014/main" id="{A9FBE28D-FFE0-4970-B4C1-C19C66A31E13}"/>
                  </a:ext>
                </a:extLst>
              </p14:cNvPr>
              <p14:cNvContentPartPr/>
              <p14:nvPr/>
            </p14:nvContentPartPr>
            <p14:xfrm>
              <a:off x="1981080" y="3803760"/>
              <a:ext cx="7830000" cy="1397160"/>
            </p14:xfrm>
          </p:contentPart>
        </mc:Choice>
        <mc:Fallback>
          <p:pic>
            <p:nvPicPr>
              <p:cNvPr id="3" name="墨迹 2">
                <a:extLst>
                  <a:ext uri="{FF2B5EF4-FFF2-40B4-BE49-F238E27FC236}">
                    <a16:creationId xmlns:a16="http://schemas.microsoft.com/office/drawing/2014/main" id="{A9FBE28D-FFE0-4970-B4C1-C19C66A31E13}"/>
                  </a:ext>
                </a:extLst>
              </p:cNvPr>
              <p:cNvPicPr/>
              <p:nvPr/>
            </p:nvPicPr>
            <p:blipFill>
              <a:blip r:embed="rId7"/>
              <a:stretch>
                <a:fillRect/>
              </a:stretch>
            </p:blipFill>
            <p:spPr>
              <a:xfrm>
                <a:off x="1971720" y="3794400"/>
                <a:ext cx="7848720" cy="1415880"/>
              </a:xfrm>
              <a:prstGeom prst="rect">
                <a:avLst/>
              </a:prstGeom>
            </p:spPr>
          </p:pic>
        </mc:Fallback>
      </mc:AlternateContent>
    </p:spTree>
    <p:extLst>
      <p:ext uri="{BB962C8B-B14F-4D97-AF65-F5344CB8AC3E}">
        <p14:creationId xmlns:p14="http://schemas.microsoft.com/office/powerpoint/2010/main" val="166139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0D2B8F4B-2DD2-45A3-9CEA-FE3627419F84}"/>
              </a:ext>
            </a:extLst>
          </p:cNvPr>
          <p:cNvPicPr>
            <a:picLocks noChangeAspect="1"/>
          </p:cNvPicPr>
          <p:nvPr/>
        </p:nvPicPr>
        <p:blipFill>
          <a:blip r:embed="rId3"/>
          <a:stretch>
            <a:fillRect/>
          </a:stretch>
        </p:blipFill>
        <p:spPr>
          <a:xfrm>
            <a:off x="1385230" y="2028629"/>
            <a:ext cx="9421540" cy="280074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a:extLst>
                  <a:ext uri="{FF2B5EF4-FFF2-40B4-BE49-F238E27FC236}">
                    <a16:creationId xmlns:a16="http://schemas.microsoft.com/office/drawing/2014/main" id="{4BBD5236-E89A-4155-97E9-0FF3ECB1793E}"/>
                  </a:ext>
                </a:extLst>
              </p14:cNvPr>
              <p14:cNvContentPartPr/>
              <p14:nvPr/>
            </p14:nvContentPartPr>
            <p14:xfrm>
              <a:off x="3723529" y="2554462"/>
              <a:ext cx="6185160" cy="1930680"/>
            </p14:xfrm>
          </p:contentPart>
        </mc:Choice>
        <mc:Fallback>
          <p:pic>
            <p:nvPicPr>
              <p:cNvPr id="2" name="墨迹 1">
                <a:extLst>
                  <a:ext uri="{FF2B5EF4-FFF2-40B4-BE49-F238E27FC236}">
                    <a16:creationId xmlns:a16="http://schemas.microsoft.com/office/drawing/2014/main" id="{4BBD5236-E89A-4155-97E9-0FF3ECB1793E}"/>
                  </a:ext>
                </a:extLst>
              </p:cNvPr>
              <p:cNvPicPr/>
              <p:nvPr/>
            </p:nvPicPr>
            <p:blipFill>
              <a:blip r:embed="rId5"/>
              <a:stretch>
                <a:fillRect/>
              </a:stretch>
            </p:blipFill>
            <p:spPr>
              <a:xfrm>
                <a:off x="3714169" y="2545102"/>
                <a:ext cx="6203880" cy="194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墨迹 3">
                <a:extLst>
                  <a:ext uri="{FF2B5EF4-FFF2-40B4-BE49-F238E27FC236}">
                    <a16:creationId xmlns:a16="http://schemas.microsoft.com/office/drawing/2014/main" id="{E0C06BDF-166B-4DC1-9233-32E80EC93480}"/>
                  </a:ext>
                </a:extLst>
              </p14:cNvPr>
              <p14:cNvContentPartPr/>
              <p14:nvPr/>
            </p14:nvContentPartPr>
            <p14:xfrm>
              <a:off x="2470320" y="2451240"/>
              <a:ext cx="7506000" cy="1949760"/>
            </p14:xfrm>
          </p:contentPart>
        </mc:Choice>
        <mc:Fallback>
          <p:pic>
            <p:nvPicPr>
              <p:cNvPr id="4" name="墨迹 3">
                <a:extLst>
                  <a:ext uri="{FF2B5EF4-FFF2-40B4-BE49-F238E27FC236}">
                    <a16:creationId xmlns:a16="http://schemas.microsoft.com/office/drawing/2014/main" id="{E0C06BDF-166B-4DC1-9233-32E80EC93480}"/>
                  </a:ext>
                </a:extLst>
              </p:cNvPr>
              <p:cNvPicPr/>
              <p:nvPr/>
            </p:nvPicPr>
            <p:blipFill>
              <a:blip r:embed="rId7"/>
              <a:stretch>
                <a:fillRect/>
              </a:stretch>
            </p:blipFill>
            <p:spPr>
              <a:xfrm>
                <a:off x="2460960" y="2441880"/>
                <a:ext cx="7524720" cy="1968480"/>
              </a:xfrm>
              <a:prstGeom prst="rect">
                <a:avLst/>
              </a:prstGeom>
            </p:spPr>
          </p:pic>
        </mc:Fallback>
      </mc:AlternateContent>
    </p:spTree>
    <p:extLst>
      <p:ext uri="{BB962C8B-B14F-4D97-AF65-F5344CB8AC3E}">
        <p14:creationId xmlns:p14="http://schemas.microsoft.com/office/powerpoint/2010/main" val="350880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838200" y="2739287"/>
            <a:ext cx="10515600" cy="482946"/>
          </a:xfrm>
        </p:spPr>
        <p:txBody>
          <a:bodyPr/>
          <a:lstStyle/>
          <a:p>
            <a:r>
              <a:rPr lang="en-US" altLang="zh-CN" sz="4800" dirty="0">
                <a:ea typeface="楷体" panose="02010609060101010101" pitchFamily="49" charset="-122"/>
                <a:sym typeface="+mn-ea"/>
              </a:rPr>
              <a:t>Thanks</a:t>
            </a:r>
            <a:endParaRPr kumimoji="1" lang="en-US" altLang="zh-CN" sz="480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Introduction</a:t>
            </a:r>
            <a:endParaRPr lang="zh-CN" altLang="en-US" sz="4400" dirty="0"/>
          </a:p>
        </p:txBody>
      </p:sp>
      <p:sp>
        <p:nvSpPr>
          <p:cNvPr id="6" name="文本框 5"/>
          <p:cNvSpPr txBox="1"/>
          <p:nvPr/>
        </p:nvSpPr>
        <p:spPr>
          <a:xfrm>
            <a:off x="227988" y="1196386"/>
            <a:ext cx="4395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glow rad="63500">
                    <a:prstClr val="white"/>
                  </a:glow>
                </a:effectLst>
                <a:uLnTx/>
                <a:uFillTx/>
                <a:latin typeface="等线" panose="02010600030101010101" charset="-122"/>
                <a:ea typeface="等线" panose="02010600030101010101" charset="-122"/>
                <a:cs typeface="Times New Roman" panose="02020603050405020304" pitchFamily="18" charset="0"/>
              </a:rPr>
              <a:t>Limited Personalized Data</a:t>
            </a:r>
          </a:p>
        </p:txBody>
      </p:sp>
      <p:pic>
        <p:nvPicPr>
          <p:cNvPr id="8" name="图片 7">
            <a:extLst>
              <a:ext uri="{FF2B5EF4-FFF2-40B4-BE49-F238E27FC236}">
                <a16:creationId xmlns:a16="http://schemas.microsoft.com/office/drawing/2014/main" id="{1ED56788-3002-457F-851A-428A055F2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57" y="1596496"/>
            <a:ext cx="11587485" cy="4801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Introduction</a:t>
            </a:r>
          </a:p>
        </p:txBody>
      </p:sp>
      <p:sp>
        <p:nvSpPr>
          <p:cNvPr id="11" name="文本框 10"/>
          <p:cNvSpPr txBox="1"/>
          <p:nvPr/>
        </p:nvSpPr>
        <p:spPr>
          <a:xfrm>
            <a:off x="5911850" y="2247439"/>
            <a:ext cx="6280150" cy="3293209"/>
          </a:xfrm>
          <a:prstGeom prst="rect">
            <a:avLst/>
          </a:prstGeom>
          <a:noFill/>
        </p:spPr>
        <p:txBody>
          <a:bodyPr wrap="square" rtlCol="0">
            <a:spAutoFit/>
          </a:bodyPr>
          <a:lstStyle/>
          <a:p>
            <a:pPr lvl="0">
              <a:defRPr/>
            </a:pPr>
            <a:r>
              <a:rPr lang="en-US" altLang="zh-CN" sz="1600" dirty="0"/>
              <a:t>{"dialog": [["</a:t>
            </a:r>
            <a:r>
              <a:rPr lang="zh-CN" altLang="en-US" sz="1600" dirty="0"/>
              <a:t>没有 钱   万万 不行 ！ </a:t>
            </a:r>
            <a:r>
              <a:rPr lang="en-US" altLang="zh-CN" sz="1600" dirty="0"/>
              <a:t>~"], ["</a:t>
            </a:r>
            <a:r>
              <a:rPr lang="zh-CN" altLang="en-US" sz="1600" dirty="0"/>
              <a:t>现实 就是 如此</a:t>
            </a:r>
            <a:r>
              <a:rPr lang="en-US" altLang="zh-CN" sz="1600" dirty="0"/>
              <a:t>"]], </a:t>
            </a:r>
          </a:p>
          <a:p>
            <a:pPr lvl="0">
              <a:defRPr/>
            </a:pPr>
            <a:r>
              <a:rPr lang="en-US" altLang="zh-CN" sz="1600" dirty="0"/>
              <a:t>"profile": [</a:t>
            </a:r>
          </a:p>
          <a:p>
            <a:pPr lvl="0">
              <a:defRPr/>
            </a:pPr>
            <a:r>
              <a:rPr lang="en-US" altLang="zh-CN" sz="1600" dirty="0"/>
              <a:t>{"tag": ["</a:t>
            </a:r>
            <a:r>
              <a:rPr lang="zh-CN" altLang="en-US" sz="1600" dirty="0"/>
              <a:t>漫画</a:t>
            </a:r>
            <a:r>
              <a:rPr lang="en-US" altLang="zh-CN" sz="1600" dirty="0"/>
              <a:t>;</a:t>
            </a:r>
            <a:r>
              <a:rPr lang="zh-CN" altLang="en-US" sz="1600" dirty="0"/>
              <a:t>旅遊</a:t>
            </a:r>
            <a:r>
              <a:rPr lang="en-US" altLang="zh-CN" sz="1600" dirty="0"/>
              <a:t>;</a:t>
            </a:r>
            <a:r>
              <a:rPr lang="zh-CN" altLang="en-US" sz="1600" dirty="0"/>
              <a:t>星座</a:t>
            </a:r>
            <a:r>
              <a:rPr lang="en-US" altLang="zh-CN" sz="1600" dirty="0"/>
              <a:t>"], "loc": "</a:t>
            </a:r>
            <a:r>
              <a:rPr lang="zh-CN" altLang="en-US" sz="1600" dirty="0"/>
              <a:t>广东 广州</a:t>
            </a:r>
            <a:r>
              <a:rPr lang="en-US" altLang="zh-CN" sz="1600" dirty="0"/>
              <a:t>", "gender": "male"},</a:t>
            </a:r>
          </a:p>
          <a:p>
            <a:pPr lvl="0">
              <a:defRPr/>
            </a:pPr>
            <a:r>
              <a:rPr lang="en-US" altLang="zh-CN" sz="1600" dirty="0"/>
              <a:t>{"tag": [""], "loc": "", "gender": ""}], </a:t>
            </a:r>
          </a:p>
          <a:p>
            <a:pPr lvl="0">
              <a:defRPr/>
            </a:pPr>
            <a:r>
              <a:rPr lang="en-US" altLang="zh-CN" sz="1600" dirty="0"/>
              <a:t>"</a:t>
            </a:r>
            <a:r>
              <a:rPr lang="en-US" altLang="zh-CN" sz="1600" dirty="0" err="1"/>
              <a:t>uid</a:t>
            </a:r>
            <a:r>
              <a:rPr lang="en-US" altLang="zh-CN" sz="1600" dirty="0"/>
              <a:t>": [0, 1]}</a:t>
            </a:r>
          </a:p>
          <a:p>
            <a:pPr lvl="0">
              <a:defRPr/>
            </a:pPr>
            <a:endParaRPr lang="en-US" altLang="zh-CN" sz="1600" dirty="0"/>
          </a:p>
          <a:p>
            <a:pPr lvl="0">
              <a:defRPr/>
            </a:pPr>
            <a:r>
              <a:rPr lang="en-US" altLang="zh-CN" sz="1600" dirty="0"/>
              <a:t>{"dialog": [["</a:t>
            </a:r>
            <a:r>
              <a:rPr lang="zh-CN" altLang="en-US" sz="1600" dirty="0"/>
              <a:t>你 最近 过 自己 的 小日子 ， 都 不理 我们 了 是 吧</a:t>
            </a:r>
            <a:r>
              <a:rPr lang="en-US" altLang="zh-CN" sz="1600" dirty="0"/>
              <a:t>"], ["</a:t>
            </a:r>
            <a:r>
              <a:rPr lang="zh-CN" altLang="en-US" sz="1600" dirty="0"/>
              <a:t>不好意思 撒 。 你 是 </a:t>
            </a:r>
            <a:r>
              <a:rPr lang="en-US" altLang="zh-CN" sz="1600" dirty="0"/>
              <a:t>who ?"]], </a:t>
            </a:r>
          </a:p>
          <a:p>
            <a:pPr lvl="0">
              <a:defRPr/>
            </a:pPr>
            <a:r>
              <a:rPr lang="en-US" altLang="zh-CN" sz="1600" dirty="0"/>
              <a:t>"profile": [</a:t>
            </a:r>
          </a:p>
          <a:p>
            <a:pPr lvl="0">
              <a:defRPr/>
            </a:pPr>
            <a:r>
              <a:rPr lang="en-US" altLang="zh-CN" sz="1600" dirty="0"/>
              <a:t>{"tag": [""], "loc": "</a:t>
            </a:r>
            <a:r>
              <a:rPr lang="zh-CN" altLang="en-US" sz="1600" dirty="0"/>
              <a:t>其他</a:t>
            </a:r>
            <a:r>
              <a:rPr lang="en-US" altLang="zh-CN" sz="1600" dirty="0"/>
              <a:t>", "gender": "male"}, </a:t>
            </a:r>
          </a:p>
          <a:p>
            <a:pPr lvl="0">
              <a:defRPr/>
            </a:pPr>
            <a:r>
              <a:rPr lang="en-US" altLang="zh-CN" sz="1600" dirty="0"/>
              <a:t>{"tag": ["IT</a:t>
            </a:r>
            <a:r>
              <a:rPr lang="zh-CN" altLang="en-US" sz="1600" dirty="0"/>
              <a:t>数码</a:t>
            </a:r>
            <a:r>
              <a:rPr lang="en-US" altLang="zh-CN" sz="1600" dirty="0"/>
              <a:t>;</a:t>
            </a:r>
            <a:r>
              <a:rPr lang="zh-CN" altLang="en-US" sz="1600" dirty="0"/>
              <a:t>我自己的世界</a:t>
            </a:r>
            <a:r>
              <a:rPr lang="en-US" altLang="zh-CN" sz="1600" dirty="0"/>
              <a:t>"], "loc": "</a:t>
            </a:r>
            <a:r>
              <a:rPr lang="zh-CN" altLang="en-US" sz="1600" dirty="0"/>
              <a:t>福建 福州</a:t>
            </a:r>
            <a:r>
              <a:rPr lang="en-US" altLang="zh-CN" sz="1600" dirty="0"/>
              <a:t>", "gender": "female"}], </a:t>
            </a:r>
          </a:p>
          <a:p>
            <a:pPr lvl="0">
              <a:defRPr/>
            </a:pPr>
            <a:r>
              <a:rPr lang="en-US" altLang="zh-CN" sz="1600" dirty="0"/>
              <a:t>"</a:t>
            </a:r>
            <a:r>
              <a:rPr lang="en-US" altLang="zh-CN" sz="1600" dirty="0" err="1"/>
              <a:t>uid</a:t>
            </a:r>
            <a:r>
              <a:rPr lang="en-US" altLang="zh-CN" sz="1600" dirty="0"/>
              <a:t>": [0, 1]}</a:t>
            </a:r>
            <a:endParaRPr kumimoji="0" lang="en-US" altLang="zh-CN" sz="1600" i="0" u="none" strike="noStrike" kern="1200" cap="none" spc="0" normalizeH="0" baseline="0" noProof="0" dirty="0">
              <a:ln>
                <a:noFill/>
              </a:ln>
              <a:effectLst/>
              <a:uLnTx/>
              <a:uFillTx/>
              <a:latin typeface="等线"/>
              <a:ea typeface="等线" panose="02010600030101010101" pitchFamily="2" charset="-122"/>
            </a:endParaRPr>
          </a:p>
        </p:txBody>
      </p:sp>
      <p:pic>
        <p:nvPicPr>
          <p:cNvPr id="13" name="图片 12">
            <a:extLst>
              <a:ext uri="{FF2B5EF4-FFF2-40B4-BE49-F238E27FC236}">
                <a16:creationId xmlns:a16="http://schemas.microsoft.com/office/drawing/2014/main" id="{3F53A3D0-556B-4A33-867E-EA739D5E9D36}"/>
              </a:ext>
            </a:extLst>
          </p:cNvPr>
          <p:cNvPicPr>
            <a:picLocks noChangeAspect="1"/>
          </p:cNvPicPr>
          <p:nvPr/>
        </p:nvPicPr>
        <p:blipFill rotWithShape="1">
          <a:blip r:embed="rId3"/>
          <a:srcRect l="12823" r="9419" b="18119"/>
          <a:stretch/>
        </p:blipFill>
        <p:spPr>
          <a:xfrm>
            <a:off x="121706" y="1968465"/>
            <a:ext cx="5790144" cy="3460902"/>
          </a:xfrm>
          <a:prstGeom prst="rect">
            <a:avLst/>
          </a:prstGeom>
        </p:spPr>
      </p:pic>
    </p:spTree>
    <p:extLst>
      <p:ext uri="{BB962C8B-B14F-4D97-AF65-F5344CB8AC3E}">
        <p14:creationId xmlns:p14="http://schemas.microsoft.com/office/powerpoint/2010/main" val="40897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Introduction</a:t>
            </a:r>
          </a:p>
        </p:txBody>
      </p:sp>
      <p:pic>
        <p:nvPicPr>
          <p:cNvPr id="4" name="图片 3"/>
          <p:cNvPicPr>
            <a:picLocks noChangeAspect="1"/>
          </p:cNvPicPr>
          <p:nvPr/>
        </p:nvPicPr>
        <p:blipFill>
          <a:blip r:embed="rId3"/>
          <a:stretch>
            <a:fillRect/>
          </a:stretch>
        </p:blipFill>
        <p:spPr>
          <a:xfrm>
            <a:off x="2507557" y="2110509"/>
            <a:ext cx="6205855" cy="24117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Introduction</a:t>
            </a:r>
          </a:p>
        </p:txBody>
      </p:sp>
      <p:sp>
        <p:nvSpPr>
          <p:cNvPr id="16" name="文本框 15"/>
          <p:cNvSpPr txBox="1"/>
          <p:nvPr/>
        </p:nvSpPr>
        <p:spPr>
          <a:xfrm>
            <a:off x="838200" y="3150870"/>
            <a:ext cx="2950845" cy="953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等线"/>
                <a:ea typeface="等线" panose="02010600030101010101" pitchFamily="2" charset="-122"/>
                <a:cs typeface="+mn-cs"/>
              </a:rPr>
              <a:t>Persona-based dialogue system</a:t>
            </a:r>
          </a:p>
        </p:txBody>
      </p:sp>
      <p:sp>
        <p:nvSpPr>
          <p:cNvPr id="17" name="右箭头 16"/>
          <p:cNvSpPr/>
          <p:nvPr/>
        </p:nvSpPr>
        <p:spPr>
          <a:xfrm>
            <a:off x="3983355" y="3422650"/>
            <a:ext cx="2695575" cy="330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文本框 17"/>
          <p:cNvSpPr txBox="1"/>
          <p:nvPr/>
        </p:nvSpPr>
        <p:spPr>
          <a:xfrm>
            <a:off x="3872230" y="2893060"/>
            <a:ext cx="296037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srgbClr val="002060"/>
                </a:solidFill>
                <a:effectLst/>
                <a:uLnTx/>
                <a:uFillTx/>
                <a:latin typeface="等线"/>
                <a:ea typeface="等线" panose="02010600030101010101" pitchFamily="2" charset="-122"/>
                <a:cs typeface="+mn-cs"/>
              </a:rPr>
              <a:t>BERT-over-BERT Model</a:t>
            </a:r>
          </a:p>
        </p:txBody>
      </p:sp>
      <p:sp>
        <p:nvSpPr>
          <p:cNvPr id="19" name="文本框 18"/>
          <p:cNvSpPr txBox="1"/>
          <p:nvPr/>
        </p:nvSpPr>
        <p:spPr>
          <a:xfrm>
            <a:off x="7192010" y="2824480"/>
            <a:ext cx="471106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等线"/>
                <a:ea typeface="等线" panose="02010600030101010101" pitchFamily="2" charset="-122"/>
                <a:cs typeface="+mn-cs"/>
              </a:rPr>
              <a:t>Response Generation</a:t>
            </a:r>
          </a:p>
        </p:txBody>
      </p:sp>
      <p:sp>
        <p:nvSpPr>
          <p:cNvPr id="20" name="文本框 19"/>
          <p:cNvSpPr txBox="1"/>
          <p:nvPr/>
        </p:nvSpPr>
        <p:spPr>
          <a:xfrm>
            <a:off x="7194550" y="3876040"/>
            <a:ext cx="471106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等线"/>
                <a:ea typeface="等线" panose="02010600030101010101" pitchFamily="2" charset="-122"/>
                <a:cs typeface="+mn-cs"/>
              </a:rPr>
              <a:t>Consistency Understanding</a:t>
            </a:r>
          </a:p>
        </p:txBody>
      </p:sp>
      <p:sp>
        <p:nvSpPr>
          <p:cNvPr id="24" name="文本框 23"/>
          <p:cNvSpPr txBox="1"/>
          <p:nvPr/>
        </p:nvSpPr>
        <p:spPr>
          <a:xfrm>
            <a:off x="3983355" y="4398010"/>
            <a:ext cx="4105275" cy="119888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2060"/>
                </a:solidFill>
                <a:effectLst/>
                <a:uLnTx/>
                <a:uFillTx/>
                <a:latin typeface="等线"/>
                <a:ea typeface="等线" panose="02010600030101010101" pitchFamily="2" charset="-122"/>
                <a:cs typeface="+mn-cs"/>
              </a:rPr>
              <a:t>Encoder 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2060"/>
                </a:solidFill>
                <a:effectLst/>
                <a:uLnTx/>
                <a:uFillTx/>
                <a:latin typeface="等线"/>
                <a:ea typeface="等线" panose="02010600030101010101" pitchFamily="2" charset="-122"/>
                <a:cs typeface="+mn-cs"/>
              </a:rPr>
              <a:t>Decoder D1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2060"/>
                </a:solidFill>
                <a:effectLst/>
                <a:uLnTx/>
                <a:uFillTx/>
                <a:latin typeface="等线"/>
                <a:ea typeface="等线" panose="02010600030101010101" pitchFamily="2" charset="-122"/>
                <a:cs typeface="+mn-cs"/>
              </a:rPr>
              <a:t>Decoder D2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animBg="1"/>
      <p:bldP spid="17" grpId="1" animBg="1"/>
      <p:bldP spid="18" grpId="0"/>
      <p:bldP spid="18" grpId="1"/>
      <p:bldP spid="19" grpId="0"/>
      <p:bldP spid="19" grpId="1"/>
      <p:bldP spid="20" grpId="0"/>
      <p:bldP spid="20" grpId="1"/>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838200" y="798405"/>
            <a:ext cx="10515600" cy="482946"/>
          </a:xfrm>
        </p:spPr>
        <p:txBody>
          <a:bodyPr/>
          <a:lstStyle/>
          <a:p>
            <a:r>
              <a:rPr lang="en-US" altLang="zh-CN" dirty="0">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6" name="图片 5">
            <a:extLst>
              <a:ext uri="{FF2B5EF4-FFF2-40B4-BE49-F238E27FC236}">
                <a16:creationId xmlns:a16="http://schemas.microsoft.com/office/drawing/2014/main" id="{5733194A-3304-473F-A887-7162055980E2}"/>
              </a:ext>
            </a:extLst>
          </p:cNvPr>
          <p:cNvPicPr>
            <a:picLocks noChangeAspect="1"/>
          </p:cNvPicPr>
          <p:nvPr/>
        </p:nvPicPr>
        <p:blipFill>
          <a:blip r:embed="rId3"/>
          <a:stretch>
            <a:fillRect/>
          </a:stretch>
        </p:blipFill>
        <p:spPr>
          <a:xfrm>
            <a:off x="1789615" y="1484982"/>
            <a:ext cx="8612770" cy="45746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316974"/>
            <a:ext cx="10515600" cy="4859989"/>
          </a:xfrm>
        </p:spPr>
        <p:txBody>
          <a:bodyPr/>
          <a:lstStyle/>
          <a:p>
            <a:pPr marL="0" indent="0" algn="ctr">
              <a:buNone/>
            </a:pPr>
            <a:endParaRPr lang="en-US" altLang="zh-CN" sz="2800" dirty="0"/>
          </a:p>
          <a:p>
            <a:endParaRPr lang="zh-CN" altLang="en-US" dirty="0"/>
          </a:p>
        </p:txBody>
      </p:sp>
      <p:pic>
        <p:nvPicPr>
          <p:cNvPr id="4" name="图片 3"/>
          <p:cNvPicPr>
            <a:picLocks noChangeAspect="1"/>
          </p:cNvPicPr>
          <p:nvPr>
            <p:custDataLst>
              <p:tags r:id="rId1"/>
            </p:custDataLst>
          </p:nvPr>
        </p:nvPicPr>
        <p:blipFill>
          <a:blip r:embed="rId4"/>
          <a:stretch>
            <a:fillRect/>
          </a:stretch>
        </p:blipFill>
        <p:spPr>
          <a:xfrm>
            <a:off x="635000" y="1680210"/>
            <a:ext cx="4538980" cy="4576445"/>
          </a:xfrm>
          <a:prstGeom prst="rect">
            <a:avLst/>
          </a:prstGeom>
        </p:spPr>
      </p:pic>
      <p:sp>
        <p:nvSpPr>
          <p:cNvPr id="5" name="矩形 4"/>
          <p:cNvSpPr/>
          <p:nvPr/>
        </p:nvSpPr>
        <p:spPr>
          <a:xfrm>
            <a:off x="5641975" y="1679575"/>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Disentangling</a:t>
            </a:r>
          </a:p>
        </p:txBody>
      </p:sp>
      <p:pic>
        <p:nvPicPr>
          <p:cNvPr id="17" name="图片 16"/>
          <p:cNvPicPr>
            <a:picLocks noChangeAspect="1"/>
          </p:cNvPicPr>
          <p:nvPr/>
        </p:nvPicPr>
        <p:blipFill>
          <a:blip r:embed="rId5"/>
          <a:stretch>
            <a:fillRect/>
          </a:stretch>
        </p:blipFill>
        <p:spPr>
          <a:xfrm>
            <a:off x="7371715" y="2279650"/>
            <a:ext cx="2364740" cy="494030"/>
          </a:xfrm>
          <a:prstGeom prst="rect">
            <a:avLst/>
          </a:prstGeom>
        </p:spPr>
      </p:pic>
      <p:pic>
        <p:nvPicPr>
          <p:cNvPr id="19" name="图片 18"/>
          <p:cNvPicPr>
            <a:picLocks noChangeAspect="1"/>
          </p:cNvPicPr>
          <p:nvPr/>
        </p:nvPicPr>
        <p:blipFill>
          <a:blip r:embed="rId6"/>
          <a:stretch>
            <a:fillRect/>
          </a:stretch>
        </p:blipFill>
        <p:spPr>
          <a:xfrm>
            <a:off x="7807325" y="4064000"/>
            <a:ext cx="1492885" cy="394970"/>
          </a:xfrm>
          <a:prstGeom prst="rect">
            <a:avLst/>
          </a:prstGeom>
        </p:spPr>
      </p:pic>
      <p:pic>
        <p:nvPicPr>
          <p:cNvPr id="6" name="图片 5"/>
          <p:cNvPicPr>
            <a:picLocks noChangeAspect="1"/>
          </p:cNvPicPr>
          <p:nvPr/>
        </p:nvPicPr>
        <p:blipFill>
          <a:blip r:embed="rId7"/>
          <a:stretch>
            <a:fillRect/>
          </a:stretch>
        </p:blipFill>
        <p:spPr>
          <a:xfrm>
            <a:off x="7526655" y="4784725"/>
            <a:ext cx="1019175" cy="436880"/>
          </a:xfrm>
          <a:prstGeom prst="rect">
            <a:avLst/>
          </a:prstGeom>
        </p:spPr>
      </p:pic>
      <p:pic>
        <p:nvPicPr>
          <p:cNvPr id="7" name="图片 6"/>
          <p:cNvPicPr>
            <a:picLocks noChangeAspect="1"/>
          </p:cNvPicPr>
          <p:nvPr/>
        </p:nvPicPr>
        <p:blipFill>
          <a:blip r:embed="rId8"/>
          <a:stretch>
            <a:fillRect/>
          </a:stretch>
        </p:blipFill>
        <p:spPr>
          <a:xfrm>
            <a:off x="8517255" y="4794250"/>
            <a:ext cx="1000125" cy="436880"/>
          </a:xfrm>
          <a:prstGeom prst="rect">
            <a:avLst/>
          </a:prstGeom>
        </p:spPr>
      </p:pic>
      <p:sp>
        <p:nvSpPr>
          <p:cNvPr id="8" name="下箭头 7"/>
          <p:cNvSpPr/>
          <p:nvPr/>
        </p:nvSpPr>
        <p:spPr>
          <a:xfrm>
            <a:off x="8388350" y="2880995"/>
            <a:ext cx="314325"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3">
            <a:extLst>
              <a:ext uri="{FF2B5EF4-FFF2-40B4-BE49-F238E27FC236}">
                <a16:creationId xmlns:a16="http://schemas.microsoft.com/office/drawing/2014/main" id="{091C447C-3309-4DC6-9264-7B06D263E1E8}"/>
              </a:ext>
            </a:extLst>
          </p:cNvPr>
          <p:cNvSpPr>
            <a:spLocks noGrp="1"/>
          </p:cNvSpPr>
          <p:nvPr>
            <p:ph type="title"/>
          </p:nvPr>
        </p:nvSpPr>
        <p:spPr>
          <a:xfrm>
            <a:off x="838200" y="798405"/>
            <a:ext cx="10515600" cy="482946"/>
          </a:xfrm>
        </p:spPr>
        <p:txBody>
          <a:bodyPr/>
          <a:lstStyle/>
          <a:p>
            <a:r>
              <a:rPr lang="en-US" altLang="zh-CN" dirty="0">
                <a:ea typeface="楷体" panose="02010609060101010101" pitchFamily="49" charset="-122"/>
                <a:sym typeface="+mn-ea"/>
              </a:rPr>
              <a:t>Method</a:t>
            </a:r>
            <a:endParaRPr kumimoji="1" lang="en-US" altLang="zh-CN" sz="4000" dirty="0">
              <a:latin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9">
            <p14:nvContentPartPr>
              <p14:cNvPr id="2" name="墨迹 1">
                <a:extLst>
                  <a:ext uri="{FF2B5EF4-FFF2-40B4-BE49-F238E27FC236}">
                    <a16:creationId xmlns:a16="http://schemas.microsoft.com/office/drawing/2014/main" id="{E60CF3E7-7D81-43FE-AA0B-DF28A3C7E653}"/>
                  </a:ext>
                </a:extLst>
              </p14:cNvPr>
              <p14:cNvContentPartPr/>
              <p14:nvPr/>
            </p14:nvContentPartPr>
            <p14:xfrm>
              <a:off x="1504800" y="2305080"/>
              <a:ext cx="7798320" cy="3543480"/>
            </p14:xfrm>
          </p:contentPart>
        </mc:Choice>
        <mc:Fallback>
          <p:pic>
            <p:nvPicPr>
              <p:cNvPr id="2" name="墨迹 1">
                <a:extLst>
                  <a:ext uri="{FF2B5EF4-FFF2-40B4-BE49-F238E27FC236}">
                    <a16:creationId xmlns:a16="http://schemas.microsoft.com/office/drawing/2014/main" id="{E60CF3E7-7D81-43FE-AA0B-DF28A3C7E653}"/>
                  </a:ext>
                </a:extLst>
              </p:cNvPr>
              <p:cNvPicPr/>
              <p:nvPr/>
            </p:nvPicPr>
            <p:blipFill>
              <a:blip r:embed="rId10"/>
              <a:stretch>
                <a:fillRect/>
              </a:stretch>
            </p:blipFill>
            <p:spPr>
              <a:xfrm>
                <a:off x="1495440" y="2295720"/>
                <a:ext cx="7817040" cy="3562200"/>
              </a:xfrm>
              <a:prstGeom prst="rect">
                <a:avLst/>
              </a:prstGeom>
            </p:spPr>
          </p:pic>
        </mc:Fallback>
      </mc:AlternateContent>
    </p:spTree>
    <p:extLst>
      <p:ext uri="{BB962C8B-B14F-4D97-AF65-F5344CB8AC3E}">
        <p14:creationId xmlns:p14="http://schemas.microsoft.com/office/powerpoint/2010/main" val="29417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5" name="图片 4">
            <a:extLst>
              <a:ext uri="{FF2B5EF4-FFF2-40B4-BE49-F238E27FC236}">
                <a16:creationId xmlns:a16="http://schemas.microsoft.com/office/drawing/2014/main" id="{DC609151-5129-4681-9C86-80E03B4968FF}"/>
              </a:ext>
            </a:extLst>
          </p:cNvPr>
          <p:cNvPicPr>
            <a:picLocks noChangeAspect="1"/>
          </p:cNvPicPr>
          <p:nvPr/>
        </p:nvPicPr>
        <p:blipFill>
          <a:blip r:embed="rId3"/>
          <a:stretch>
            <a:fillRect/>
          </a:stretch>
        </p:blipFill>
        <p:spPr>
          <a:xfrm>
            <a:off x="6338669" y="3084021"/>
            <a:ext cx="4965131" cy="530680"/>
          </a:xfrm>
          <a:prstGeom prst="rect">
            <a:avLst/>
          </a:prstGeom>
        </p:spPr>
      </p:pic>
      <p:pic>
        <p:nvPicPr>
          <p:cNvPr id="7" name="图片 6">
            <a:extLst>
              <a:ext uri="{FF2B5EF4-FFF2-40B4-BE49-F238E27FC236}">
                <a16:creationId xmlns:a16="http://schemas.microsoft.com/office/drawing/2014/main" id="{68D62B4E-D81C-40F5-B782-DC11AE16F3E2}"/>
              </a:ext>
            </a:extLst>
          </p:cNvPr>
          <p:cNvPicPr>
            <a:picLocks noChangeAspect="1"/>
          </p:cNvPicPr>
          <p:nvPr/>
        </p:nvPicPr>
        <p:blipFill>
          <a:blip r:embed="rId4"/>
          <a:stretch>
            <a:fillRect/>
          </a:stretch>
        </p:blipFill>
        <p:spPr>
          <a:xfrm>
            <a:off x="6303133" y="2131619"/>
            <a:ext cx="4836456" cy="627470"/>
          </a:xfrm>
          <a:prstGeom prst="rect">
            <a:avLst/>
          </a:prstGeom>
        </p:spPr>
      </p:pic>
      <p:grpSp>
        <p:nvGrpSpPr>
          <p:cNvPr id="20" name="组合 19">
            <a:extLst>
              <a:ext uri="{FF2B5EF4-FFF2-40B4-BE49-F238E27FC236}">
                <a16:creationId xmlns:a16="http://schemas.microsoft.com/office/drawing/2014/main" id="{88690F76-F1E9-47FD-BBFB-FBED373275DB}"/>
              </a:ext>
            </a:extLst>
          </p:cNvPr>
          <p:cNvGrpSpPr/>
          <p:nvPr/>
        </p:nvGrpSpPr>
        <p:grpSpPr>
          <a:xfrm>
            <a:off x="7716423" y="3840047"/>
            <a:ext cx="1981476" cy="364724"/>
            <a:chOff x="4499915" y="3186078"/>
            <a:chExt cx="2496323" cy="485843"/>
          </a:xfrm>
        </p:grpSpPr>
        <p:pic>
          <p:nvPicPr>
            <p:cNvPr id="16" name="图片 15">
              <a:extLst>
                <a:ext uri="{FF2B5EF4-FFF2-40B4-BE49-F238E27FC236}">
                  <a16:creationId xmlns:a16="http://schemas.microsoft.com/office/drawing/2014/main" id="{42ACF337-5A9D-4001-98B6-73F6864C2881}"/>
                </a:ext>
              </a:extLst>
            </p:cNvPr>
            <p:cNvPicPr>
              <a:picLocks noChangeAspect="1"/>
            </p:cNvPicPr>
            <p:nvPr/>
          </p:nvPicPr>
          <p:blipFill>
            <a:blip r:embed="rId5"/>
            <a:stretch>
              <a:fillRect/>
            </a:stretch>
          </p:blipFill>
          <p:spPr>
            <a:xfrm>
              <a:off x="5195762" y="3186078"/>
              <a:ext cx="1800476" cy="485843"/>
            </a:xfrm>
            <a:prstGeom prst="rect">
              <a:avLst/>
            </a:prstGeom>
          </p:spPr>
        </p:pic>
        <p:pic>
          <p:nvPicPr>
            <p:cNvPr id="19" name="图片 18">
              <a:extLst>
                <a:ext uri="{FF2B5EF4-FFF2-40B4-BE49-F238E27FC236}">
                  <a16:creationId xmlns:a16="http://schemas.microsoft.com/office/drawing/2014/main" id="{64FEBC60-8D24-44B8-A5D1-61015D58B518}"/>
                </a:ext>
              </a:extLst>
            </p:cNvPr>
            <p:cNvPicPr>
              <a:picLocks noChangeAspect="1"/>
            </p:cNvPicPr>
            <p:nvPr/>
          </p:nvPicPr>
          <p:blipFill>
            <a:blip r:embed="rId6"/>
            <a:stretch>
              <a:fillRect/>
            </a:stretch>
          </p:blipFill>
          <p:spPr>
            <a:xfrm>
              <a:off x="4499915" y="3252786"/>
              <a:ext cx="733425" cy="352425"/>
            </a:xfrm>
            <a:prstGeom prst="rect">
              <a:avLst/>
            </a:prstGeom>
          </p:spPr>
        </p:pic>
      </p:grpSp>
      <p:pic>
        <p:nvPicPr>
          <p:cNvPr id="24" name="图片 23">
            <a:extLst>
              <a:ext uri="{FF2B5EF4-FFF2-40B4-BE49-F238E27FC236}">
                <a16:creationId xmlns:a16="http://schemas.microsoft.com/office/drawing/2014/main" id="{0E6C0060-430E-4400-AD67-27292E90B88F}"/>
              </a:ext>
            </a:extLst>
          </p:cNvPr>
          <p:cNvPicPr>
            <a:picLocks noChangeAspect="1"/>
          </p:cNvPicPr>
          <p:nvPr/>
        </p:nvPicPr>
        <p:blipFill>
          <a:blip r:embed="rId7"/>
          <a:stretch>
            <a:fillRect/>
          </a:stretch>
        </p:blipFill>
        <p:spPr>
          <a:xfrm>
            <a:off x="7317708" y="5131498"/>
            <a:ext cx="974794" cy="359498"/>
          </a:xfrm>
          <a:prstGeom prst="rect">
            <a:avLst/>
          </a:prstGeom>
        </p:spPr>
      </p:pic>
      <p:pic>
        <p:nvPicPr>
          <p:cNvPr id="26" name="图片 25">
            <a:extLst>
              <a:ext uri="{FF2B5EF4-FFF2-40B4-BE49-F238E27FC236}">
                <a16:creationId xmlns:a16="http://schemas.microsoft.com/office/drawing/2014/main" id="{C9550338-D3A7-47DD-80ED-B5C8CE0A6584}"/>
              </a:ext>
            </a:extLst>
          </p:cNvPr>
          <p:cNvPicPr>
            <a:picLocks noChangeAspect="1"/>
          </p:cNvPicPr>
          <p:nvPr/>
        </p:nvPicPr>
        <p:blipFill>
          <a:blip r:embed="rId8"/>
          <a:stretch>
            <a:fillRect/>
          </a:stretch>
        </p:blipFill>
        <p:spPr>
          <a:xfrm>
            <a:off x="723918" y="1469650"/>
            <a:ext cx="4474754" cy="4625499"/>
          </a:xfrm>
          <a:prstGeom prst="rect">
            <a:avLst/>
          </a:prstGeom>
        </p:spPr>
      </p:pic>
      <p:pic>
        <p:nvPicPr>
          <p:cNvPr id="43" name="图片 42">
            <a:extLst>
              <a:ext uri="{FF2B5EF4-FFF2-40B4-BE49-F238E27FC236}">
                <a16:creationId xmlns:a16="http://schemas.microsoft.com/office/drawing/2014/main" id="{2D5C64BF-8F51-41F4-ADF4-072B92E78A1D}"/>
              </a:ext>
            </a:extLst>
          </p:cNvPr>
          <p:cNvPicPr>
            <a:picLocks noChangeAspect="1"/>
          </p:cNvPicPr>
          <p:nvPr/>
        </p:nvPicPr>
        <p:blipFill>
          <a:blip r:embed="rId9"/>
          <a:stretch>
            <a:fillRect/>
          </a:stretch>
        </p:blipFill>
        <p:spPr>
          <a:xfrm>
            <a:off x="6838462" y="4371829"/>
            <a:ext cx="3765797" cy="542530"/>
          </a:xfrm>
          <a:prstGeom prst="rect">
            <a:avLst/>
          </a:prstGeom>
        </p:spPr>
      </p:pic>
      <p:sp>
        <p:nvSpPr>
          <p:cNvPr id="49" name="文本框 48">
            <a:extLst>
              <a:ext uri="{FF2B5EF4-FFF2-40B4-BE49-F238E27FC236}">
                <a16:creationId xmlns:a16="http://schemas.microsoft.com/office/drawing/2014/main" id="{0A2824A1-534D-470F-9861-44549E3D2D26}"/>
              </a:ext>
            </a:extLst>
          </p:cNvPr>
          <p:cNvSpPr txBox="1"/>
          <p:nvPr/>
        </p:nvSpPr>
        <p:spPr>
          <a:xfrm>
            <a:off x="6303133" y="1585118"/>
            <a:ext cx="3853328" cy="461665"/>
          </a:xfrm>
          <a:prstGeom prst="rect">
            <a:avLst/>
          </a:prstGeom>
          <a:noFill/>
        </p:spPr>
        <p:txBody>
          <a:bodyPr wrap="square">
            <a:spAutoFit/>
          </a:bodyPr>
          <a:lstStyle/>
          <a:p>
            <a:r>
              <a:rPr lang="en-US" altLang="zh-CN" sz="2400" b="1" dirty="0">
                <a:solidFill>
                  <a:srgbClr val="000000"/>
                </a:solidFill>
                <a:effectLst/>
                <a:latin typeface="NimbusRomNo9L-Medi"/>
              </a:rPr>
              <a:t>Encoder </a:t>
            </a:r>
            <a:endParaRPr lang="zh-CN" altLang="en-US" sz="2400" dirty="0"/>
          </a:p>
        </p:txBody>
      </p:sp>
      <p:pic>
        <p:nvPicPr>
          <p:cNvPr id="51" name="图片 50">
            <a:extLst>
              <a:ext uri="{FF2B5EF4-FFF2-40B4-BE49-F238E27FC236}">
                <a16:creationId xmlns:a16="http://schemas.microsoft.com/office/drawing/2014/main" id="{330B16D1-2CD5-4226-83B7-268118D59762}"/>
              </a:ext>
            </a:extLst>
          </p:cNvPr>
          <p:cNvPicPr>
            <a:picLocks noChangeAspect="1"/>
          </p:cNvPicPr>
          <p:nvPr/>
        </p:nvPicPr>
        <p:blipFill>
          <a:blip r:embed="rId10"/>
          <a:stretch>
            <a:fillRect/>
          </a:stretch>
        </p:blipFill>
        <p:spPr>
          <a:xfrm>
            <a:off x="8721360" y="5131496"/>
            <a:ext cx="485843" cy="381053"/>
          </a:xfrm>
          <a:prstGeom prst="rect">
            <a:avLst/>
          </a:prstGeom>
        </p:spPr>
      </p:pic>
      <p:pic>
        <p:nvPicPr>
          <p:cNvPr id="3" name="图片 2">
            <a:extLst>
              <a:ext uri="{FF2B5EF4-FFF2-40B4-BE49-F238E27FC236}">
                <a16:creationId xmlns:a16="http://schemas.microsoft.com/office/drawing/2014/main" id="{3F336482-501E-41DE-B937-075894FA4441}"/>
              </a:ext>
            </a:extLst>
          </p:cNvPr>
          <p:cNvPicPr>
            <a:picLocks noChangeAspect="1"/>
          </p:cNvPicPr>
          <p:nvPr/>
        </p:nvPicPr>
        <p:blipFill>
          <a:blip r:embed="rId11"/>
          <a:stretch>
            <a:fillRect/>
          </a:stretch>
        </p:blipFill>
        <p:spPr>
          <a:xfrm>
            <a:off x="9527901" y="5091021"/>
            <a:ext cx="339995" cy="410339"/>
          </a:xfrm>
          <a:prstGeom prst="rect">
            <a:avLst/>
          </a:prstGeom>
        </p:spPr>
      </p:pic>
      <mc:AlternateContent xmlns:mc="http://schemas.openxmlformats.org/markup-compatibility/2006">
        <mc:Choice xmlns:p14="http://schemas.microsoft.com/office/powerpoint/2010/main" Requires="p14">
          <p:contentPart p14:bwMode="auto" r:id="rId12">
            <p14:nvContentPartPr>
              <p14:cNvPr id="2" name="墨迹 1">
                <a:extLst>
                  <a:ext uri="{FF2B5EF4-FFF2-40B4-BE49-F238E27FC236}">
                    <a16:creationId xmlns:a16="http://schemas.microsoft.com/office/drawing/2014/main" id="{F20706FE-3611-496E-8655-8FECD62B7558}"/>
                  </a:ext>
                </a:extLst>
              </p14:cNvPr>
              <p14:cNvContentPartPr/>
              <p14:nvPr/>
            </p14:nvContentPartPr>
            <p14:xfrm>
              <a:off x="635040" y="3524400"/>
              <a:ext cx="9887400" cy="2635560"/>
            </p14:xfrm>
          </p:contentPart>
        </mc:Choice>
        <mc:Fallback>
          <p:pic>
            <p:nvPicPr>
              <p:cNvPr id="2" name="墨迹 1">
                <a:extLst>
                  <a:ext uri="{FF2B5EF4-FFF2-40B4-BE49-F238E27FC236}">
                    <a16:creationId xmlns:a16="http://schemas.microsoft.com/office/drawing/2014/main" id="{F20706FE-3611-496E-8655-8FECD62B7558}"/>
                  </a:ext>
                </a:extLst>
              </p:cNvPr>
              <p:cNvPicPr/>
              <p:nvPr/>
            </p:nvPicPr>
            <p:blipFill>
              <a:blip r:embed="rId13"/>
              <a:stretch>
                <a:fillRect/>
              </a:stretch>
            </p:blipFill>
            <p:spPr>
              <a:xfrm>
                <a:off x="625680" y="3515040"/>
                <a:ext cx="9906120" cy="265428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39C1F748-5200-44EA-B100-1651E3F3AEFE}"/>
              </a:ext>
            </a:extLst>
          </p:cNvPr>
          <p:cNvPicPr>
            <a:picLocks noChangeAspect="1"/>
          </p:cNvPicPr>
          <p:nvPr/>
        </p:nvPicPr>
        <p:blipFill>
          <a:blip r:embed="rId3"/>
          <a:stretch>
            <a:fillRect/>
          </a:stretch>
        </p:blipFill>
        <p:spPr>
          <a:xfrm>
            <a:off x="513257" y="1885549"/>
            <a:ext cx="5409093" cy="3725979"/>
          </a:xfrm>
          <a:prstGeom prst="rect">
            <a:avLst/>
          </a:prstGeom>
        </p:spPr>
      </p:pic>
      <p:pic>
        <p:nvPicPr>
          <p:cNvPr id="21" name="图片 20">
            <a:extLst>
              <a:ext uri="{FF2B5EF4-FFF2-40B4-BE49-F238E27FC236}">
                <a16:creationId xmlns:a16="http://schemas.microsoft.com/office/drawing/2014/main" id="{F62C4148-5427-4CF7-B4D7-8170AE9AA37B}"/>
              </a:ext>
            </a:extLst>
          </p:cNvPr>
          <p:cNvPicPr>
            <a:picLocks noChangeAspect="1"/>
          </p:cNvPicPr>
          <p:nvPr/>
        </p:nvPicPr>
        <p:blipFill>
          <a:blip r:embed="rId4"/>
          <a:stretch>
            <a:fillRect/>
          </a:stretch>
        </p:blipFill>
        <p:spPr>
          <a:xfrm>
            <a:off x="6298444" y="2296024"/>
            <a:ext cx="5055356" cy="643137"/>
          </a:xfrm>
          <a:prstGeom prst="rect">
            <a:avLst/>
          </a:prstGeom>
        </p:spPr>
      </p:pic>
      <p:pic>
        <p:nvPicPr>
          <p:cNvPr id="23" name="图片 22">
            <a:extLst>
              <a:ext uri="{FF2B5EF4-FFF2-40B4-BE49-F238E27FC236}">
                <a16:creationId xmlns:a16="http://schemas.microsoft.com/office/drawing/2014/main" id="{B61EF9FC-E795-4DD7-8D9C-2B38DE8DB9DD}"/>
              </a:ext>
            </a:extLst>
          </p:cNvPr>
          <p:cNvPicPr>
            <a:picLocks noChangeAspect="1"/>
          </p:cNvPicPr>
          <p:nvPr/>
        </p:nvPicPr>
        <p:blipFill>
          <a:blip r:embed="rId5"/>
          <a:stretch>
            <a:fillRect/>
          </a:stretch>
        </p:blipFill>
        <p:spPr>
          <a:xfrm>
            <a:off x="6735043" y="3203339"/>
            <a:ext cx="4742511" cy="631851"/>
          </a:xfrm>
          <a:prstGeom prst="rect">
            <a:avLst/>
          </a:prstGeom>
        </p:spPr>
      </p:pic>
      <p:pic>
        <p:nvPicPr>
          <p:cNvPr id="25" name="图片 24">
            <a:extLst>
              <a:ext uri="{FF2B5EF4-FFF2-40B4-BE49-F238E27FC236}">
                <a16:creationId xmlns:a16="http://schemas.microsoft.com/office/drawing/2014/main" id="{052D81B8-B340-41D2-B2FB-C4C18E9A65D4}"/>
              </a:ext>
            </a:extLst>
          </p:cNvPr>
          <p:cNvPicPr>
            <a:picLocks noChangeAspect="1"/>
          </p:cNvPicPr>
          <p:nvPr/>
        </p:nvPicPr>
        <p:blipFill>
          <a:blip r:embed="rId6"/>
          <a:stretch>
            <a:fillRect/>
          </a:stretch>
        </p:blipFill>
        <p:spPr>
          <a:xfrm>
            <a:off x="6160263" y="3899227"/>
            <a:ext cx="5405877" cy="693465"/>
          </a:xfrm>
          <a:prstGeom prst="rect">
            <a:avLst/>
          </a:prstGeom>
        </p:spPr>
      </p:pic>
      <p:pic>
        <p:nvPicPr>
          <p:cNvPr id="27" name="图片 26">
            <a:extLst>
              <a:ext uri="{FF2B5EF4-FFF2-40B4-BE49-F238E27FC236}">
                <a16:creationId xmlns:a16="http://schemas.microsoft.com/office/drawing/2014/main" id="{9BF4522C-DFF6-48C2-877D-619BB85CD1BE}"/>
              </a:ext>
            </a:extLst>
          </p:cNvPr>
          <p:cNvPicPr>
            <a:picLocks noChangeAspect="1"/>
          </p:cNvPicPr>
          <p:nvPr/>
        </p:nvPicPr>
        <p:blipFill>
          <a:blip r:embed="rId7"/>
          <a:stretch>
            <a:fillRect/>
          </a:stretch>
        </p:blipFill>
        <p:spPr>
          <a:xfrm>
            <a:off x="6260555" y="4406642"/>
            <a:ext cx="5131134" cy="940708"/>
          </a:xfrm>
          <a:prstGeom prst="rect">
            <a:avLst/>
          </a:prstGeom>
        </p:spPr>
      </p:pic>
      <p:sp>
        <p:nvSpPr>
          <p:cNvPr id="10" name="文本框 9">
            <a:extLst>
              <a:ext uri="{FF2B5EF4-FFF2-40B4-BE49-F238E27FC236}">
                <a16:creationId xmlns:a16="http://schemas.microsoft.com/office/drawing/2014/main" id="{8ABD0348-AE56-498D-B839-E2E994C5270D}"/>
              </a:ext>
            </a:extLst>
          </p:cNvPr>
          <p:cNvSpPr txBox="1"/>
          <p:nvPr/>
        </p:nvSpPr>
        <p:spPr>
          <a:xfrm>
            <a:off x="6160263" y="1510650"/>
            <a:ext cx="6102350" cy="461665"/>
          </a:xfrm>
          <a:prstGeom prst="rect">
            <a:avLst/>
          </a:prstGeom>
          <a:noFill/>
        </p:spPr>
        <p:txBody>
          <a:bodyPr wrap="square">
            <a:spAutoFit/>
          </a:bodyPr>
          <a:lstStyle/>
          <a:p>
            <a:r>
              <a:rPr lang="en-US" altLang="zh-CN" sz="2400" b="1" dirty="0">
                <a:solidFill>
                  <a:srgbClr val="000000"/>
                </a:solidFill>
                <a:effectLst/>
                <a:latin typeface="NimbusRomNo9L-Medi"/>
              </a:rPr>
              <a:t>Response Generation Decoder </a:t>
            </a:r>
            <a:endParaRPr lang="zh-CN" altLang="en-US" sz="2400" dirty="0"/>
          </a:p>
        </p:txBody>
      </p:sp>
      <p:pic>
        <p:nvPicPr>
          <p:cNvPr id="5" name="图片 4">
            <a:extLst>
              <a:ext uri="{FF2B5EF4-FFF2-40B4-BE49-F238E27FC236}">
                <a16:creationId xmlns:a16="http://schemas.microsoft.com/office/drawing/2014/main" id="{1A2F27BC-8C70-4AED-8380-024449165A2B}"/>
              </a:ext>
            </a:extLst>
          </p:cNvPr>
          <p:cNvPicPr>
            <a:picLocks noChangeAspect="1"/>
          </p:cNvPicPr>
          <p:nvPr/>
        </p:nvPicPr>
        <p:blipFill>
          <a:blip r:embed="rId8"/>
          <a:stretch>
            <a:fillRect/>
          </a:stretch>
        </p:blipFill>
        <p:spPr>
          <a:xfrm>
            <a:off x="7671453" y="5602987"/>
            <a:ext cx="375476" cy="484485"/>
          </a:xfrm>
          <a:prstGeom prst="rect">
            <a:avLst/>
          </a:prstGeom>
        </p:spPr>
      </p:pic>
      <p:pic>
        <p:nvPicPr>
          <p:cNvPr id="4" name="图片 3">
            <a:extLst>
              <a:ext uri="{FF2B5EF4-FFF2-40B4-BE49-F238E27FC236}">
                <a16:creationId xmlns:a16="http://schemas.microsoft.com/office/drawing/2014/main" id="{09E14393-C4C3-4621-A0A2-4EB817BC395B}"/>
              </a:ext>
            </a:extLst>
          </p:cNvPr>
          <p:cNvPicPr>
            <a:picLocks noChangeAspect="1"/>
          </p:cNvPicPr>
          <p:nvPr/>
        </p:nvPicPr>
        <p:blipFill>
          <a:blip r:embed="rId9"/>
          <a:stretch>
            <a:fillRect/>
          </a:stretch>
        </p:blipFill>
        <p:spPr>
          <a:xfrm>
            <a:off x="9286256" y="5611528"/>
            <a:ext cx="375476" cy="375476"/>
          </a:xfrm>
          <a:prstGeom prst="rect">
            <a:avLst/>
          </a:prstGeom>
        </p:spPr>
      </p:pic>
      <mc:AlternateContent xmlns:mc="http://schemas.openxmlformats.org/markup-compatibility/2006" xmlns:p14="http://schemas.microsoft.com/office/powerpoint/2010/main">
        <mc:Choice Requires="p14">
          <p:contentPart p14:bwMode="auto" r:id="rId10">
            <p14:nvContentPartPr>
              <p14:cNvPr id="2" name="墨迹 1">
                <a:extLst>
                  <a:ext uri="{FF2B5EF4-FFF2-40B4-BE49-F238E27FC236}">
                    <a16:creationId xmlns:a16="http://schemas.microsoft.com/office/drawing/2014/main" id="{E3FBF4AD-F500-4D0C-BE4D-D2C49F885A9C}"/>
                  </a:ext>
                </a:extLst>
              </p14:cNvPr>
              <p14:cNvContentPartPr/>
              <p14:nvPr/>
            </p14:nvContentPartPr>
            <p14:xfrm>
              <a:off x="2914560" y="1987560"/>
              <a:ext cx="7233120" cy="4305600"/>
            </p14:xfrm>
          </p:contentPart>
        </mc:Choice>
        <mc:Fallback xmlns="">
          <p:pic>
            <p:nvPicPr>
              <p:cNvPr id="2" name="墨迹 1">
                <a:extLst>
                  <a:ext uri="{FF2B5EF4-FFF2-40B4-BE49-F238E27FC236}">
                    <a16:creationId xmlns:a16="http://schemas.microsoft.com/office/drawing/2014/main" id="{E3FBF4AD-F500-4D0C-BE4D-D2C49F885A9C}"/>
                  </a:ext>
                </a:extLst>
              </p:cNvPr>
              <p:cNvPicPr/>
              <p:nvPr/>
            </p:nvPicPr>
            <p:blipFill>
              <a:blip r:embed="rId11"/>
              <a:stretch>
                <a:fillRect/>
              </a:stretch>
            </p:blipFill>
            <p:spPr>
              <a:xfrm>
                <a:off x="2905200" y="1978200"/>
                <a:ext cx="7251840" cy="4324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墨迹 5">
                <a:extLst>
                  <a:ext uri="{FF2B5EF4-FFF2-40B4-BE49-F238E27FC236}">
                    <a16:creationId xmlns:a16="http://schemas.microsoft.com/office/drawing/2014/main" id="{14355F85-B630-4CDD-BB28-C2D94845416B}"/>
                  </a:ext>
                </a:extLst>
              </p14:cNvPr>
              <p14:cNvContentPartPr/>
              <p14:nvPr/>
            </p14:nvContentPartPr>
            <p14:xfrm>
              <a:off x="6832440" y="2584440"/>
              <a:ext cx="2470680" cy="3372120"/>
            </p14:xfrm>
          </p:contentPart>
        </mc:Choice>
        <mc:Fallback>
          <p:pic>
            <p:nvPicPr>
              <p:cNvPr id="6" name="墨迹 5">
                <a:extLst>
                  <a:ext uri="{FF2B5EF4-FFF2-40B4-BE49-F238E27FC236}">
                    <a16:creationId xmlns:a16="http://schemas.microsoft.com/office/drawing/2014/main" id="{14355F85-B630-4CDD-BB28-C2D94845416B}"/>
                  </a:ext>
                </a:extLst>
              </p:cNvPr>
              <p:cNvPicPr/>
              <p:nvPr/>
            </p:nvPicPr>
            <p:blipFill>
              <a:blip r:embed="rId13"/>
              <a:stretch>
                <a:fillRect/>
              </a:stretch>
            </p:blipFill>
            <p:spPr>
              <a:xfrm>
                <a:off x="6823080" y="2575080"/>
                <a:ext cx="2489400" cy="3390840"/>
              </a:xfrm>
              <a:prstGeom prst="rect">
                <a:avLst/>
              </a:prstGeom>
            </p:spPr>
          </p:pic>
        </mc:Fallback>
      </mc:AlternateContent>
    </p:spTree>
    <p:extLst>
      <p:ext uri="{BB962C8B-B14F-4D97-AF65-F5344CB8AC3E}">
        <p14:creationId xmlns:p14="http://schemas.microsoft.com/office/powerpoint/2010/main" val="704908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35,&quot;width&quot;:54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7788</TotalTime>
  <Words>846</Words>
  <Application>Microsoft Office PowerPoint</Application>
  <PresentationFormat>宽屏</PresentationFormat>
  <Paragraphs>81</Paragraphs>
  <Slides>17</Slides>
  <Notes>16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17</vt:i4>
      </vt:variant>
    </vt:vector>
  </HeadingPairs>
  <TitlesOfParts>
    <vt:vector size="30" baseType="lpstr">
      <vt:lpstr>NimbusRomNo9L-Medi</vt:lpstr>
      <vt:lpstr>等线</vt:lpstr>
      <vt:lpstr>华康俪金黑W8(P)</vt:lpstr>
      <vt:lpstr>宋体</vt:lpstr>
      <vt:lpstr>微软雅黑</vt:lpstr>
      <vt:lpstr>Arial</vt:lpstr>
      <vt:lpstr>Bahnschrift Condensed</vt:lpstr>
      <vt:lpstr>Consolas</vt:lpstr>
      <vt:lpstr>Gill Sans Ultra Bold</vt:lpstr>
      <vt:lpstr>Times New Roman</vt:lpstr>
      <vt:lpstr>Wingdings</vt:lpstr>
      <vt:lpstr>Office 主题​​</vt:lpstr>
      <vt:lpstr>1_Office 主题​​</vt:lpstr>
      <vt:lpstr>PowerPoint 演示文稿</vt:lpstr>
      <vt:lpstr>Introduction</vt:lpstr>
      <vt:lpstr>Introduction</vt:lpstr>
      <vt:lpstr>Introduction</vt:lpstr>
      <vt:lpstr>Introduction</vt:lpstr>
      <vt:lpstr>Method</vt:lpstr>
      <vt:lpstr>Method</vt:lpstr>
      <vt:lpstr>Method</vt:lpstr>
      <vt:lpstr>Method</vt:lpstr>
      <vt:lpstr>Method</vt:lpstr>
      <vt:lpstr>Method</vt:lpstr>
      <vt:lpstr>Method</vt:lpstr>
      <vt:lpstr>Experiments</vt:lpstr>
      <vt:lpstr>Experiments</vt:lpstr>
      <vt:lpstr>Experiments</vt:lpstr>
      <vt:lpstr>Experiments</vt:lpstr>
      <vt:lpstr>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Lenovo</cp:lastModifiedBy>
  <cp:revision>2220</cp:revision>
  <dcterms:created xsi:type="dcterms:W3CDTF">2017-04-22T07:59:00Z</dcterms:created>
  <dcterms:modified xsi:type="dcterms:W3CDTF">2021-12-26T07:22:12Z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D2037B5286C04EB199763968C4C6C176</vt:lpwstr>
  </property>
</Properties>
</file>